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handoutMasterIdLst>
    <p:handoutMasterId r:id="rId38"/>
  </p:handoutMasterIdLst>
  <p:sldIdLst>
    <p:sldId id="534" r:id="rId2"/>
    <p:sldId id="407" r:id="rId3"/>
    <p:sldId id="520" r:id="rId4"/>
    <p:sldId id="551" r:id="rId5"/>
    <p:sldId id="546" r:id="rId6"/>
    <p:sldId id="527" r:id="rId7"/>
    <p:sldId id="558" r:id="rId8"/>
    <p:sldId id="535" r:id="rId9"/>
    <p:sldId id="550" r:id="rId10"/>
    <p:sldId id="522" r:id="rId11"/>
    <p:sldId id="537" r:id="rId12"/>
    <p:sldId id="552" r:id="rId13"/>
    <p:sldId id="554" r:id="rId14"/>
    <p:sldId id="557" r:id="rId15"/>
    <p:sldId id="548" r:id="rId16"/>
    <p:sldId id="539" r:id="rId17"/>
    <p:sldId id="503" r:id="rId18"/>
    <p:sldId id="502" r:id="rId19"/>
    <p:sldId id="556" r:id="rId20"/>
    <p:sldId id="515" r:id="rId21"/>
    <p:sldId id="555" r:id="rId22"/>
    <p:sldId id="484" r:id="rId23"/>
    <p:sldId id="514" r:id="rId24"/>
    <p:sldId id="488" r:id="rId25"/>
    <p:sldId id="490" r:id="rId26"/>
    <p:sldId id="496" r:id="rId27"/>
    <p:sldId id="495" r:id="rId28"/>
    <p:sldId id="497" r:id="rId29"/>
    <p:sldId id="509" r:id="rId30"/>
    <p:sldId id="510" r:id="rId31"/>
    <p:sldId id="511" r:id="rId32"/>
    <p:sldId id="542" r:id="rId33"/>
    <p:sldId id="543" r:id="rId34"/>
    <p:sldId id="544" r:id="rId35"/>
    <p:sldId id="270" r:id="rId36"/>
  </p:sldIdLst>
  <p:sldSz cx="9144000" cy="5143500" type="screen16x9"/>
  <p:notesSz cx="6858000" cy="9144000"/>
  <p:defaultTextStyle>
    <a:defPPr>
      <a:defRPr lang="de-DE"/>
    </a:defPPr>
    <a:lvl1pPr marL="0" algn="l" defTabSz="913891" rtl="0" eaLnBrk="1" latinLnBrk="0" hangingPunct="1">
      <a:defRPr sz="1800" kern="1200">
        <a:solidFill>
          <a:schemeClr val="tx1"/>
        </a:solidFill>
        <a:latin typeface="+mn-lt"/>
        <a:ea typeface="+mn-ea"/>
        <a:cs typeface="+mn-cs"/>
      </a:defRPr>
    </a:lvl1pPr>
    <a:lvl2pPr marL="456945" algn="l" defTabSz="913891" rtl="0" eaLnBrk="1" latinLnBrk="0" hangingPunct="1">
      <a:defRPr sz="1800" kern="1200">
        <a:solidFill>
          <a:schemeClr val="tx1"/>
        </a:solidFill>
        <a:latin typeface="+mn-lt"/>
        <a:ea typeface="+mn-ea"/>
        <a:cs typeface="+mn-cs"/>
      </a:defRPr>
    </a:lvl2pPr>
    <a:lvl3pPr marL="913891" algn="l" defTabSz="913891" rtl="0" eaLnBrk="1" latinLnBrk="0" hangingPunct="1">
      <a:defRPr sz="1800" kern="1200">
        <a:solidFill>
          <a:schemeClr val="tx1"/>
        </a:solidFill>
        <a:latin typeface="+mn-lt"/>
        <a:ea typeface="+mn-ea"/>
        <a:cs typeface="+mn-cs"/>
      </a:defRPr>
    </a:lvl3pPr>
    <a:lvl4pPr marL="1370837" algn="l" defTabSz="913891" rtl="0" eaLnBrk="1" latinLnBrk="0" hangingPunct="1">
      <a:defRPr sz="1800" kern="1200">
        <a:solidFill>
          <a:schemeClr val="tx1"/>
        </a:solidFill>
        <a:latin typeface="+mn-lt"/>
        <a:ea typeface="+mn-ea"/>
        <a:cs typeface="+mn-cs"/>
      </a:defRPr>
    </a:lvl4pPr>
    <a:lvl5pPr marL="1827783" algn="l" defTabSz="913891" rtl="0" eaLnBrk="1" latinLnBrk="0" hangingPunct="1">
      <a:defRPr sz="1800" kern="1200">
        <a:solidFill>
          <a:schemeClr val="tx1"/>
        </a:solidFill>
        <a:latin typeface="+mn-lt"/>
        <a:ea typeface="+mn-ea"/>
        <a:cs typeface="+mn-cs"/>
      </a:defRPr>
    </a:lvl5pPr>
    <a:lvl6pPr marL="2284728" algn="l" defTabSz="913891" rtl="0" eaLnBrk="1" latinLnBrk="0" hangingPunct="1">
      <a:defRPr sz="1800" kern="1200">
        <a:solidFill>
          <a:schemeClr val="tx1"/>
        </a:solidFill>
        <a:latin typeface="+mn-lt"/>
        <a:ea typeface="+mn-ea"/>
        <a:cs typeface="+mn-cs"/>
      </a:defRPr>
    </a:lvl6pPr>
    <a:lvl7pPr marL="2741673" algn="l" defTabSz="913891" rtl="0" eaLnBrk="1" latinLnBrk="0" hangingPunct="1">
      <a:defRPr sz="1800" kern="1200">
        <a:solidFill>
          <a:schemeClr val="tx1"/>
        </a:solidFill>
        <a:latin typeface="+mn-lt"/>
        <a:ea typeface="+mn-ea"/>
        <a:cs typeface="+mn-cs"/>
      </a:defRPr>
    </a:lvl7pPr>
    <a:lvl8pPr marL="3198618" algn="l" defTabSz="913891" rtl="0" eaLnBrk="1" latinLnBrk="0" hangingPunct="1">
      <a:defRPr sz="1800" kern="1200">
        <a:solidFill>
          <a:schemeClr val="tx1"/>
        </a:solidFill>
        <a:latin typeface="+mn-lt"/>
        <a:ea typeface="+mn-ea"/>
        <a:cs typeface="+mn-cs"/>
      </a:defRPr>
    </a:lvl8pPr>
    <a:lvl9pPr marL="3655563" algn="l" defTabSz="913891"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2133"/>
    <a:srgbClr val="797B7B"/>
    <a:srgbClr val="575984"/>
    <a:srgbClr val="AF1428"/>
    <a:srgbClr val="E5838E"/>
    <a:srgbClr val="A50021"/>
    <a:srgbClr val="7FCE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46115" autoAdjust="0"/>
    <p:restoredTop sz="94671" autoAdjust="0"/>
  </p:normalViewPr>
  <p:slideViewPr>
    <p:cSldViewPr showGuides="1">
      <p:cViewPr>
        <p:scale>
          <a:sx n="85" d="100"/>
          <a:sy n="85" d="100"/>
        </p:scale>
        <p:origin x="-624" y="-72"/>
      </p:cViewPr>
      <p:guideLst>
        <p:guide orient="horz" pos="1076"/>
        <p:guide orient="horz" pos="3117"/>
        <p:guide pos="4694"/>
        <p:guide pos="385"/>
      </p:guideLst>
    </p:cSldViewPr>
  </p:slideViewPr>
  <p:outlineViewPr>
    <p:cViewPr>
      <p:scale>
        <a:sx n="33" d="100"/>
        <a:sy n="33" d="100"/>
      </p:scale>
      <p:origin x="0" y="72468"/>
    </p:cViewPr>
  </p:outlineViewPr>
  <p:notesTextViewPr>
    <p:cViewPr>
      <p:scale>
        <a:sx n="1" d="1"/>
        <a:sy n="1" d="1"/>
      </p:scale>
      <p:origin x="0" y="0"/>
    </p:cViewPr>
  </p:notesTextViewPr>
  <p:sorterViewPr>
    <p:cViewPr>
      <p:scale>
        <a:sx n="200" d="100"/>
        <a:sy n="200" d="100"/>
      </p:scale>
      <p:origin x="0" y="0"/>
    </p:cViewPr>
  </p:sorterViewPr>
  <p:notesViewPr>
    <p:cSldViewPr showGuides="1">
      <p:cViewPr varScale="1">
        <p:scale>
          <a:sx n="53" d="100"/>
          <a:sy n="53" d="100"/>
        </p:scale>
        <p:origin x="-286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473C9F8-ADB8-4658-9EDE-C61BA6C42B4E}" type="datetimeFigureOut">
              <a:rPr lang="de-DE" smtClean="0"/>
              <a:t>02.10.2017</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A3C4C8F-D8BB-4CA0-B1E0-86DE9254B6F9}" type="slidenum">
              <a:rPr lang="de-DE" smtClean="0"/>
              <a:t>‹Nr.›</a:t>
            </a:fld>
            <a:endParaRPr lang="de-DE"/>
          </a:p>
        </p:txBody>
      </p:sp>
    </p:spTree>
    <p:extLst>
      <p:ext uri="{BB962C8B-B14F-4D97-AF65-F5344CB8AC3E}">
        <p14:creationId xmlns:p14="http://schemas.microsoft.com/office/powerpoint/2010/main" val="25196348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C56FA96-EF6B-4F01-8D50-B2DA5259DF25}" type="datetimeFigureOut">
              <a:rPr lang="de-DE" smtClean="0"/>
              <a:t>02.10.2017</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AC6064-614A-4250-B67E-27F5A6F14CE3}" type="slidenum">
              <a:rPr lang="de-DE" smtClean="0"/>
              <a:t>‹Nr.›</a:t>
            </a:fld>
            <a:endParaRPr lang="de-DE"/>
          </a:p>
        </p:txBody>
      </p:sp>
    </p:spTree>
    <p:extLst>
      <p:ext uri="{BB962C8B-B14F-4D97-AF65-F5344CB8AC3E}">
        <p14:creationId xmlns:p14="http://schemas.microsoft.com/office/powerpoint/2010/main" val="37733381"/>
      </p:ext>
    </p:extLst>
  </p:cSld>
  <p:clrMap bg1="lt1" tx1="dk1" bg2="lt2" tx2="dk2" accent1="accent1" accent2="accent2" accent3="accent3" accent4="accent4" accent5="accent5" accent6="accent6" hlink="hlink" folHlink="folHlink"/>
  <p:notesStyle>
    <a:lvl1pPr marL="0" algn="l" defTabSz="913891" rtl="0" eaLnBrk="1" latinLnBrk="0" hangingPunct="1">
      <a:defRPr sz="1200" kern="1200">
        <a:solidFill>
          <a:schemeClr val="tx1"/>
        </a:solidFill>
        <a:latin typeface="+mn-lt"/>
        <a:ea typeface="+mn-ea"/>
        <a:cs typeface="+mn-cs"/>
      </a:defRPr>
    </a:lvl1pPr>
    <a:lvl2pPr marL="456945" algn="l" defTabSz="913891" rtl="0" eaLnBrk="1" latinLnBrk="0" hangingPunct="1">
      <a:defRPr sz="1200" kern="1200">
        <a:solidFill>
          <a:schemeClr val="tx1"/>
        </a:solidFill>
        <a:latin typeface="+mn-lt"/>
        <a:ea typeface="+mn-ea"/>
        <a:cs typeface="+mn-cs"/>
      </a:defRPr>
    </a:lvl2pPr>
    <a:lvl3pPr marL="913891" algn="l" defTabSz="913891" rtl="0" eaLnBrk="1" latinLnBrk="0" hangingPunct="1">
      <a:defRPr sz="1200" kern="1200">
        <a:solidFill>
          <a:schemeClr val="tx1"/>
        </a:solidFill>
        <a:latin typeface="+mn-lt"/>
        <a:ea typeface="+mn-ea"/>
        <a:cs typeface="+mn-cs"/>
      </a:defRPr>
    </a:lvl3pPr>
    <a:lvl4pPr marL="1370837" algn="l" defTabSz="913891" rtl="0" eaLnBrk="1" latinLnBrk="0" hangingPunct="1">
      <a:defRPr sz="1200" kern="1200">
        <a:solidFill>
          <a:schemeClr val="tx1"/>
        </a:solidFill>
        <a:latin typeface="+mn-lt"/>
        <a:ea typeface="+mn-ea"/>
        <a:cs typeface="+mn-cs"/>
      </a:defRPr>
    </a:lvl4pPr>
    <a:lvl5pPr marL="1827783" algn="l" defTabSz="913891" rtl="0" eaLnBrk="1" latinLnBrk="0" hangingPunct="1">
      <a:defRPr sz="1200" kern="1200">
        <a:solidFill>
          <a:schemeClr val="tx1"/>
        </a:solidFill>
        <a:latin typeface="+mn-lt"/>
        <a:ea typeface="+mn-ea"/>
        <a:cs typeface="+mn-cs"/>
      </a:defRPr>
    </a:lvl5pPr>
    <a:lvl6pPr marL="2284728" algn="l" defTabSz="913891" rtl="0" eaLnBrk="1" latinLnBrk="0" hangingPunct="1">
      <a:defRPr sz="1200" kern="1200">
        <a:solidFill>
          <a:schemeClr val="tx1"/>
        </a:solidFill>
        <a:latin typeface="+mn-lt"/>
        <a:ea typeface="+mn-ea"/>
        <a:cs typeface="+mn-cs"/>
      </a:defRPr>
    </a:lvl6pPr>
    <a:lvl7pPr marL="2741673" algn="l" defTabSz="913891" rtl="0" eaLnBrk="1" latinLnBrk="0" hangingPunct="1">
      <a:defRPr sz="1200" kern="1200">
        <a:solidFill>
          <a:schemeClr val="tx1"/>
        </a:solidFill>
        <a:latin typeface="+mn-lt"/>
        <a:ea typeface="+mn-ea"/>
        <a:cs typeface="+mn-cs"/>
      </a:defRPr>
    </a:lvl7pPr>
    <a:lvl8pPr marL="3198618" algn="l" defTabSz="913891" rtl="0" eaLnBrk="1" latinLnBrk="0" hangingPunct="1">
      <a:defRPr sz="1200" kern="1200">
        <a:solidFill>
          <a:schemeClr val="tx1"/>
        </a:solidFill>
        <a:latin typeface="+mn-lt"/>
        <a:ea typeface="+mn-ea"/>
        <a:cs typeface="+mn-cs"/>
      </a:defRPr>
    </a:lvl8pPr>
    <a:lvl9pPr marL="3655563" algn="l" defTabSz="91389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AC61E1E-49D6-C84B-8551-F7ECA08B7EA9}" type="slidenum">
              <a:rPr lang="de-DE"/>
              <a:pPr>
                <a:defRPr/>
              </a:pPr>
              <a:t>7</a:t>
            </a:fld>
            <a:endParaRPr lang="de-DE"/>
          </a:p>
        </p:txBody>
      </p:sp>
      <p:sp>
        <p:nvSpPr>
          <p:cNvPr id="342018"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2019" name="Rectangle 3"/>
          <p:cNvSpPr>
            <a:spLocks noGrp="1" noChangeArrowheads="1"/>
          </p:cNvSpPr>
          <p:nvPr>
            <p:ph type="body" idx="1"/>
          </p:nvPr>
        </p:nvSpPr>
        <p:spPr/>
        <p:txBody>
          <a:bodyPr/>
          <a:lstStyle/>
          <a:p>
            <a:pPr eaLnBrk="1" hangingPunct="1">
              <a:defRPr/>
            </a:pPr>
            <a:endParaRPr lang="de-DE" smtClean="0">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157A89E2-789F-5B44-ADC7-CE7AC625D8BE}" type="slidenum">
              <a:rPr lang="de-DE"/>
              <a:pPr>
                <a:defRPr/>
              </a:pPr>
              <a:t>20</a:t>
            </a:fld>
            <a:endParaRPr lang="de-DE"/>
          </a:p>
        </p:txBody>
      </p:sp>
      <p:sp>
        <p:nvSpPr>
          <p:cNvPr id="207874"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207875" name="Rectangle 3"/>
          <p:cNvSpPr>
            <a:spLocks noGrp="1" noChangeArrowheads="1"/>
          </p:cNvSpPr>
          <p:nvPr>
            <p:ph type="body" idx="1"/>
          </p:nvPr>
        </p:nvSpPr>
        <p:spPr/>
        <p:txBody>
          <a:bodyPr/>
          <a:lstStyle/>
          <a:p>
            <a:pPr eaLnBrk="1" hangingPunct="1">
              <a:defRPr/>
            </a:pPr>
            <a:endParaRPr lang="de-DE" smtClean="0">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8BC77A91-9906-9E49-951C-F48AF2F44B79}" type="slidenum">
              <a:rPr lang="de-DE"/>
              <a:pPr>
                <a:defRPr/>
              </a:pPr>
              <a:t>23</a:t>
            </a:fld>
            <a:endParaRPr lang="de-DE"/>
          </a:p>
        </p:txBody>
      </p:sp>
      <p:sp>
        <p:nvSpPr>
          <p:cNvPr id="169986" name="Rectangle 2"/>
          <p:cNvSpPr>
            <a:spLocks noGrp="1" noRot="1" noChangeAspect="1" noChangeArrowheads="1" noTextEdit="1"/>
          </p:cNvSpPr>
          <p:nvPr>
            <p:ph type="sldImg"/>
          </p:nvPr>
        </p:nvSpPr>
        <p:spPr>
          <a:xfrm>
            <a:off x="381000" y="685800"/>
            <a:ext cx="6096000" cy="3429000"/>
          </a:xfrm>
          <a:solidFill>
            <a:srgbClr val="FFFFFF"/>
          </a:solidFill>
          <a:ln/>
          <a:extLst>
            <a:ext uri="{FAA26D3D-D897-4be2-8F04-BA451C77F1D7}">
              <ma14:placeholderFlag xmlns:ma14="http://schemas.microsoft.com/office/mac/drawingml/2011/main" xmlns="" val="1"/>
            </a:ext>
          </a:extLst>
        </p:spPr>
      </p:sp>
      <p:sp>
        <p:nvSpPr>
          <p:cNvPr id="169987" name="Rectangle 3"/>
          <p:cNvSpPr>
            <a:spLocks noGrp="1" noChangeArrowheads="1"/>
          </p:cNvSpPr>
          <p:nvPr>
            <p:ph type="body" idx="1"/>
          </p:nvPr>
        </p:nvSpPr>
        <p:spPr>
          <a:xfrm>
            <a:off x="914935" y="4343072"/>
            <a:ext cx="5028132" cy="4114872"/>
          </a:xfrm>
          <a:solidFill>
            <a:srgbClr val="FFFFFF"/>
          </a:solidFill>
          <a:ln>
            <a:solidFill>
              <a:srgbClr val="000000"/>
            </a:solidFill>
            <a:miter lim="800000"/>
            <a:headEnd/>
            <a:tailEnd/>
          </a:ln>
        </p:spPr>
        <p:txBody>
          <a:bodyPr/>
          <a:lstStyle/>
          <a:p>
            <a:pPr eaLnBrk="1" hangingPunct="1">
              <a:defRPr/>
            </a:pPr>
            <a:endParaRPr lang="de-DE" smtClean="0">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p:txBody>
          <a:bodyPr/>
          <a:lstStyle/>
          <a:p>
            <a:pPr>
              <a:defRPr/>
            </a:pPr>
            <a:fld id="{FAC61E1E-49D6-C84B-8551-F7ECA08B7EA9}" type="slidenum">
              <a:rPr lang="de-DE"/>
              <a:pPr>
                <a:defRPr/>
              </a:pPr>
              <a:t>33</a:t>
            </a:fld>
            <a:endParaRPr lang="de-DE"/>
          </a:p>
        </p:txBody>
      </p:sp>
      <p:sp>
        <p:nvSpPr>
          <p:cNvPr id="342018" name="Rectangle 2"/>
          <p:cNvSpPr>
            <a:spLocks noGrp="1" noRot="1" noChangeAspect="1" noChangeArrowheads="1" noTextEdit="1"/>
          </p:cNvSpPr>
          <p:nvPr>
            <p:ph type="sldImg"/>
          </p:nvPr>
        </p:nvSpPr>
        <p:spPr>
          <a:xfrm>
            <a:off x="381000" y="685800"/>
            <a:ext cx="6096000" cy="3429000"/>
          </a:xfrm>
          <a:ln/>
          <a:extLst>
            <a:ext uri="{FAA26D3D-D897-4be2-8F04-BA451C77F1D7}">
              <ma14:placeholderFlag xmlns:ma14="http://schemas.microsoft.com/office/mac/drawingml/2011/main" xmlns="" val="1"/>
            </a:ext>
          </a:extLst>
        </p:spPr>
      </p:sp>
      <p:sp>
        <p:nvSpPr>
          <p:cNvPr id="342019" name="Rectangle 3"/>
          <p:cNvSpPr>
            <a:spLocks noGrp="1" noChangeArrowheads="1"/>
          </p:cNvSpPr>
          <p:nvPr>
            <p:ph type="body" idx="1"/>
          </p:nvPr>
        </p:nvSpPr>
        <p:spPr/>
        <p:txBody>
          <a:bodyPr/>
          <a:lstStyle/>
          <a:p>
            <a:pPr eaLnBrk="1" hangingPunct="1">
              <a:defRPr/>
            </a:pPr>
            <a:endParaRPr lang="de-DE" smtClean="0">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hyperlink" Target="http://de.creativecommons.org/was-ist-cc/" TargetMode="External"/><Relationship Id="rId4" Type="http://schemas.openxmlformats.org/officeDocument/2006/relationships/hyperlink" Target="http://ww.isb-w.eu/" TargetMode="Externa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pic>
        <p:nvPicPr>
          <p:cNvPr id="6" name="Bild 6"/>
          <p:cNvPicPr>
            <a:picLocks noChangeAspect="1"/>
          </p:cNvPicPr>
          <p:nvPr userDrawn="1"/>
        </p:nvPicPr>
        <p:blipFill>
          <a:blip r:embed="rId2"/>
          <a:srcRect/>
          <a:stretch>
            <a:fillRect/>
          </a:stretch>
        </p:blipFill>
        <p:spPr bwMode="auto">
          <a:xfrm>
            <a:off x="-324542" y="-20538"/>
            <a:ext cx="7776864" cy="5362655"/>
          </a:xfrm>
          <a:prstGeom prst="rect">
            <a:avLst/>
          </a:prstGeom>
          <a:noFill/>
          <a:ln w="9525">
            <a:noFill/>
            <a:miter lim="800000"/>
            <a:headEnd/>
            <a:tailEnd/>
          </a:ln>
        </p:spPr>
      </p:pic>
      <p:sp>
        <p:nvSpPr>
          <p:cNvPr id="2" name="Titel 1"/>
          <p:cNvSpPr>
            <a:spLocks noGrp="1"/>
          </p:cNvSpPr>
          <p:nvPr>
            <p:ph type="title"/>
          </p:nvPr>
        </p:nvSpPr>
        <p:spPr>
          <a:xfrm>
            <a:off x="611758" y="411163"/>
            <a:ext cx="4104258" cy="3024683"/>
          </a:xfrm>
          <a:noFill/>
        </p:spPr>
        <p:txBody>
          <a:bodyPr anchor="ctr"/>
          <a:lstStyle>
            <a:lvl1pPr algn="l">
              <a:defRPr>
                <a:solidFill>
                  <a:schemeClr val="tx1"/>
                </a:solidFill>
              </a:defRPr>
            </a:lvl1pPr>
          </a:lstStyle>
          <a:p>
            <a:r>
              <a:rPr lang="de-DE" dirty="0" smtClean="0"/>
              <a:t>Titelmasterformat durch Klicken bearbeiten</a:t>
            </a:r>
            <a:endParaRPr lang="de-DE" dirty="0"/>
          </a:p>
        </p:txBody>
      </p:sp>
      <p:sp>
        <p:nvSpPr>
          <p:cNvPr id="9" name="Inhaltsplatzhalter 8"/>
          <p:cNvSpPr>
            <a:spLocks noGrp="1"/>
          </p:cNvSpPr>
          <p:nvPr>
            <p:ph sz="quarter" idx="13"/>
          </p:nvPr>
        </p:nvSpPr>
        <p:spPr>
          <a:xfrm>
            <a:off x="612328" y="3435350"/>
            <a:ext cx="4103688" cy="1081088"/>
          </a:xfrm>
        </p:spPr>
        <p:txBody>
          <a:bodyPr anchor="t">
            <a:noAutofit/>
          </a:bodyPr>
          <a:lstStyle>
            <a:lvl1pPr marL="0" indent="0">
              <a:buNone/>
              <a:defRPr sz="1800"/>
            </a:lvl1pPr>
            <a:lvl2pPr marL="456945" indent="0">
              <a:buNone/>
              <a:defRPr sz="1800"/>
            </a:lvl2pPr>
            <a:lvl3pPr marL="913891" indent="0">
              <a:buNone/>
              <a:defRPr sz="1800"/>
            </a:lvl3pPr>
            <a:lvl4pPr marL="1370837" indent="0">
              <a:buNone/>
              <a:defRPr sz="1800"/>
            </a:lvl4pPr>
            <a:lvl5pPr marL="1827783" indent="0">
              <a:buNone/>
              <a:defRPr sz="1800"/>
            </a:lvl5pPr>
          </a:lstStyle>
          <a:p>
            <a:pPr lvl="0"/>
            <a:r>
              <a:rPr lang="de-DE" dirty="0" smtClean="0"/>
              <a:t>Textmasterformat bearbeiten</a:t>
            </a:r>
          </a:p>
        </p:txBody>
      </p:sp>
      <p:pic>
        <p:nvPicPr>
          <p:cNvPr id="5" name="Bild 4" descr="Unbenannt-1.png"/>
          <p:cNvPicPr>
            <a:picLocks noChangeAspect="1"/>
          </p:cNvPicPr>
          <p:nvPr userDrawn="1"/>
        </p:nvPicPr>
        <p:blipFill>
          <a:blip r:embed="rId3"/>
          <a:srcRect/>
          <a:stretch>
            <a:fillRect/>
          </a:stretch>
        </p:blipFill>
        <p:spPr bwMode="auto">
          <a:xfrm>
            <a:off x="6876259" y="89272"/>
            <a:ext cx="2024127" cy="754286"/>
          </a:xfrm>
          <a:prstGeom prst="rect">
            <a:avLst/>
          </a:prstGeom>
          <a:noFill/>
          <a:ln w="9525">
            <a:noFill/>
            <a:miter lim="800000"/>
            <a:headEnd/>
            <a:tailEnd/>
          </a:ln>
        </p:spPr>
      </p:pic>
    </p:spTree>
    <p:extLst>
      <p:ext uri="{BB962C8B-B14F-4D97-AF65-F5344CB8AC3E}">
        <p14:creationId xmlns:p14="http://schemas.microsoft.com/office/powerpoint/2010/main" val="1787089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1_Letzte Seite I">
    <p:spTree>
      <p:nvGrpSpPr>
        <p:cNvPr id="1" name=""/>
        <p:cNvGrpSpPr/>
        <p:nvPr/>
      </p:nvGrpSpPr>
      <p:grpSpPr>
        <a:xfrm>
          <a:off x="0" y="0"/>
          <a:ext cx="0" cy="0"/>
          <a:chOff x="0" y="0"/>
          <a:chExt cx="0" cy="0"/>
        </a:xfrm>
      </p:grpSpPr>
      <p:pic>
        <p:nvPicPr>
          <p:cNvPr id="7" name="Bild 12"/>
          <p:cNvPicPr>
            <a:picLocks noChangeAspect="1"/>
          </p:cNvPicPr>
          <p:nvPr userDrawn="1"/>
        </p:nvPicPr>
        <p:blipFill rotWithShape="1">
          <a:blip r:embed="rId2"/>
          <a:srcRect l="-1" r="-7173"/>
          <a:stretch/>
        </p:blipFill>
        <p:spPr bwMode="auto">
          <a:xfrm>
            <a:off x="-36512" y="0"/>
            <a:ext cx="7280069" cy="5143500"/>
          </a:xfrm>
          <a:prstGeom prst="rect">
            <a:avLst/>
          </a:prstGeom>
          <a:noFill/>
          <a:ln w="9525">
            <a:noFill/>
            <a:miter lim="800000"/>
            <a:headEnd/>
            <a:tailEnd/>
          </a:ln>
        </p:spPr>
      </p:pic>
      <p:pic>
        <p:nvPicPr>
          <p:cNvPr id="13" name="Bild 4" descr="Unbenannt-1.png"/>
          <p:cNvPicPr>
            <a:picLocks noChangeAspect="1"/>
          </p:cNvPicPr>
          <p:nvPr userDrawn="1"/>
        </p:nvPicPr>
        <p:blipFill>
          <a:blip r:embed="rId3"/>
          <a:srcRect/>
          <a:stretch>
            <a:fillRect/>
          </a:stretch>
        </p:blipFill>
        <p:spPr bwMode="auto">
          <a:xfrm>
            <a:off x="5868144" y="220663"/>
            <a:ext cx="3029601" cy="1128973"/>
          </a:xfrm>
          <a:prstGeom prst="rect">
            <a:avLst/>
          </a:prstGeom>
          <a:noFill/>
          <a:ln w="9525">
            <a:noFill/>
            <a:miter lim="800000"/>
            <a:headEnd/>
            <a:tailEnd/>
          </a:ln>
        </p:spPr>
      </p:pic>
      <p:sp>
        <p:nvSpPr>
          <p:cNvPr id="16" name="Rechteck 11"/>
          <p:cNvSpPr/>
          <p:nvPr userDrawn="1"/>
        </p:nvSpPr>
        <p:spPr>
          <a:xfrm>
            <a:off x="611188" y="411510"/>
            <a:ext cx="5761012" cy="4536728"/>
          </a:xfrm>
          <a:prstGeom prst="rect">
            <a:avLst/>
          </a:prstGeom>
        </p:spPr>
        <p:txBody>
          <a:bodyPr lIns="71539" tIns="35769" rIns="71539" bIns="35769" anchor="b">
            <a:noAutofit/>
          </a:bodyPr>
          <a:lstStyle/>
          <a:p>
            <a:r>
              <a:rPr lang="de-DE" sz="1800" kern="1200" dirty="0" smtClean="0">
                <a:solidFill>
                  <a:schemeClr val="tx1"/>
                </a:solidFill>
                <a:effectLst/>
                <a:latin typeface="AkkuratStd" pitchFamily="34" charset="0"/>
                <a:ea typeface="+mn-ea"/>
                <a:cs typeface="+mn-cs"/>
              </a:rPr>
              <a:t>Alle Inhalte der Präsentation sind frei verfügbar und können (auch kommerziell) weiterverwendet</a:t>
            </a:r>
            <a:r>
              <a:rPr lang="de-DE" sz="1800" kern="1200" baseline="0" dirty="0" smtClean="0">
                <a:solidFill>
                  <a:schemeClr val="tx1"/>
                </a:solidFill>
                <a:effectLst/>
                <a:latin typeface="AkkuratStd" pitchFamily="34" charset="0"/>
                <a:ea typeface="+mn-ea"/>
                <a:cs typeface="+mn-cs"/>
              </a:rPr>
              <a:t> werden.</a:t>
            </a:r>
          </a:p>
          <a:p>
            <a:endParaRPr lang="de-DE" sz="1800" kern="1200" baseline="0" dirty="0" smtClean="0">
              <a:solidFill>
                <a:schemeClr val="tx1"/>
              </a:solidFill>
              <a:effectLst/>
              <a:latin typeface="AkkuratStd" pitchFamily="34" charset="0"/>
              <a:ea typeface="+mn-ea"/>
              <a:cs typeface="+mn-cs"/>
            </a:endParaRPr>
          </a:p>
          <a:p>
            <a:r>
              <a:rPr lang="de-DE" sz="1800" kern="1200" baseline="0" dirty="0" smtClean="0">
                <a:solidFill>
                  <a:schemeClr val="tx1"/>
                </a:solidFill>
                <a:effectLst/>
                <a:latin typeface="AkkuratStd" pitchFamily="34" charset="0"/>
                <a:ea typeface="+mn-ea"/>
                <a:cs typeface="+mn-cs"/>
              </a:rPr>
              <a:t>Als Gegenleistung wird vereinbart, die Folien wie folgt zu kennzeichnen:</a:t>
            </a:r>
          </a:p>
          <a:p>
            <a:endParaRPr lang="de-DE" sz="1800" kern="1200" baseline="0" dirty="0" smtClean="0">
              <a:solidFill>
                <a:schemeClr val="tx1"/>
              </a:solidFill>
              <a:effectLst/>
              <a:latin typeface="AkkuratStd" pitchFamily="34" charset="0"/>
              <a:ea typeface="+mn-ea"/>
              <a:cs typeface="+mn-cs"/>
            </a:endParaRPr>
          </a:p>
          <a:p>
            <a:pPr marL="0" marR="0" indent="0" algn="l" defTabSz="913891" rtl="0" eaLnBrk="1" fontAlgn="auto" latinLnBrk="0" hangingPunct="1">
              <a:lnSpc>
                <a:spcPct val="100000"/>
              </a:lnSpc>
              <a:spcBef>
                <a:spcPts val="0"/>
              </a:spcBef>
              <a:spcAft>
                <a:spcPts val="0"/>
              </a:spcAft>
              <a:buClrTx/>
              <a:buSzTx/>
              <a:buFontTx/>
              <a:buNone/>
              <a:tabLst/>
              <a:defRPr/>
            </a:pPr>
            <a:r>
              <a:rPr lang="de-DE" sz="1800" i="1" kern="1200" dirty="0" smtClean="0">
                <a:solidFill>
                  <a:schemeClr val="tx1"/>
                </a:solidFill>
                <a:effectLst/>
                <a:latin typeface="AkkuratStd" pitchFamily="34" charset="0"/>
                <a:ea typeface="+mn-ea"/>
                <a:cs typeface="+mn-cs"/>
              </a:rPr>
              <a:t>CC-</a:t>
            </a:r>
            <a:r>
              <a:rPr lang="de-DE" sz="1800" i="1" kern="1200" dirty="0" err="1" smtClean="0">
                <a:solidFill>
                  <a:schemeClr val="tx1"/>
                </a:solidFill>
                <a:effectLst/>
                <a:latin typeface="AkkuratStd" pitchFamily="34" charset="0"/>
                <a:ea typeface="+mn-ea"/>
                <a:cs typeface="+mn-cs"/>
              </a:rPr>
              <a:t>by</a:t>
            </a:r>
            <a:r>
              <a:rPr lang="de-DE" sz="1800" i="1" kern="1200" dirty="0" smtClean="0">
                <a:solidFill>
                  <a:schemeClr val="tx1"/>
                </a:solidFill>
                <a:effectLst/>
                <a:latin typeface="AkkuratStd" pitchFamily="34" charset="0"/>
                <a:ea typeface="+mn-ea"/>
                <a:cs typeface="+mn-cs"/>
              </a:rPr>
              <a:t>-Lizenz, Autor: Bernd Schmid</a:t>
            </a:r>
            <a:r>
              <a:rPr lang="de-DE" sz="1800" i="1" kern="1200" baseline="0" dirty="0" smtClean="0">
                <a:solidFill>
                  <a:schemeClr val="tx1"/>
                </a:solidFill>
                <a:effectLst/>
                <a:latin typeface="AkkuratStd" pitchFamily="34" charset="0"/>
                <a:ea typeface="+mn-ea"/>
                <a:cs typeface="+mn-cs"/>
              </a:rPr>
              <a:t> </a:t>
            </a:r>
            <a:r>
              <a:rPr lang="de-DE" sz="1800" i="1" kern="1200" dirty="0" smtClean="0">
                <a:solidFill>
                  <a:schemeClr val="tx1"/>
                </a:solidFill>
                <a:effectLst/>
                <a:latin typeface="AkkuratStd" pitchFamily="34" charset="0"/>
                <a:ea typeface="+mn-ea"/>
                <a:cs typeface="+mn-cs"/>
              </a:rPr>
              <a:t>für </a:t>
            </a:r>
            <a:r>
              <a:rPr lang="de-DE" sz="1800" i="1" u="sng" kern="1200" dirty="0" smtClean="0">
                <a:solidFill>
                  <a:schemeClr val="tx1"/>
                </a:solidFill>
                <a:effectLst/>
                <a:latin typeface="AkkuratStd" pitchFamily="34" charset="0"/>
                <a:ea typeface="+mn-ea"/>
                <a:cs typeface="+mn-cs"/>
                <a:hlinkClick r:id="rId4" tooltip="pb21.de - Web 2.0 in der politischen Bildung - ein &#10;Gemeinschaftsprojekt der bpb und des DGB Bildungswerks"/>
              </a:rPr>
              <a:t>isb-w.eu</a:t>
            </a:r>
            <a:r>
              <a:rPr lang="de-DE" sz="1800" i="1" kern="1200" dirty="0" smtClean="0">
                <a:solidFill>
                  <a:schemeClr val="tx1"/>
                </a:solidFill>
                <a:effectLst/>
                <a:latin typeface="AkkuratStd" pitchFamily="34" charset="0"/>
                <a:ea typeface="+mn-ea"/>
                <a:cs typeface="+mn-cs"/>
              </a:rPr>
              <a:t>.</a:t>
            </a:r>
            <a:endParaRPr lang="de-DE" sz="1400" dirty="0" smtClean="0">
              <a:latin typeface="AkkuratStd" pitchFamily="34" charset="0"/>
            </a:endParaRPr>
          </a:p>
          <a:p>
            <a:pPr defTabSz="389426" fontAlgn="auto">
              <a:spcBef>
                <a:spcPts val="0"/>
              </a:spcBef>
              <a:spcAft>
                <a:spcPts val="0"/>
              </a:spcAft>
              <a:defRPr/>
            </a:pPr>
            <a:endParaRPr lang="de-DE" sz="1400" dirty="0" smtClean="0">
              <a:latin typeface="AkkuratStd" pitchFamily="34" charset="0"/>
            </a:endParaRPr>
          </a:p>
          <a:p>
            <a:pPr defTabSz="389426" fontAlgn="auto">
              <a:spcBef>
                <a:spcPts val="0"/>
              </a:spcBef>
              <a:spcAft>
                <a:spcPts val="0"/>
              </a:spcAft>
              <a:defRPr/>
            </a:pPr>
            <a:endParaRPr lang="de-DE" sz="1400" dirty="0" smtClean="0">
              <a:latin typeface="AkkuratStd" pitchFamily="34" charset="0"/>
            </a:endParaRPr>
          </a:p>
          <a:p>
            <a:pPr defTabSz="389426" fontAlgn="auto">
              <a:spcBef>
                <a:spcPts val="0"/>
              </a:spcBef>
              <a:spcAft>
                <a:spcPts val="0"/>
              </a:spcAft>
              <a:defRPr/>
            </a:pPr>
            <a:endParaRPr lang="de-DE" sz="1400" dirty="0" smtClean="0">
              <a:latin typeface="AkkuratStd" pitchFamily="34" charset="0"/>
            </a:endParaRPr>
          </a:p>
          <a:p>
            <a:pPr defTabSz="389426" fontAlgn="auto">
              <a:spcBef>
                <a:spcPts val="0"/>
              </a:spcBef>
              <a:spcAft>
                <a:spcPts val="0"/>
              </a:spcAft>
              <a:defRPr/>
            </a:pPr>
            <a:endParaRPr lang="de-DE" sz="1400" dirty="0" smtClean="0">
              <a:latin typeface="AkkuratStd" pitchFamily="34" charset="0"/>
            </a:endParaRPr>
          </a:p>
          <a:p>
            <a:pPr defTabSz="389426" fontAlgn="auto">
              <a:spcBef>
                <a:spcPts val="0"/>
              </a:spcBef>
              <a:spcAft>
                <a:spcPts val="0"/>
              </a:spcAft>
              <a:defRPr/>
            </a:pPr>
            <a:r>
              <a:rPr lang="de-DE" sz="1400" dirty="0" smtClean="0">
                <a:latin typeface="AkkuratStd" pitchFamily="34" charset="0"/>
              </a:rPr>
              <a:t>Mehr</a:t>
            </a:r>
            <a:r>
              <a:rPr lang="de-DE" sz="1400" baseline="0" dirty="0" smtClean="0">
                <a:latin typeface="AkkuratStd" pitchFamily="34" charset="0"/>
              </a:rPr>
              <a:t> Informationen zur genannten </a:t>
            </a:r>
            <a:r>
              <a:rPr lang="de-DE" sz="1400" baseline="0" dirty="0" err="1" smtClean="0">
                <a:latin typeface="AkkuratStd" pitchFamily="34" charset="0"/>
              </a:rPr>
              <a:t>CreativeCommons</a:t>
            </a:r>
            <a:r>
              <a:rPr lang="de-DE" sz="1400" baseline="0" dirty="0" smtClean="0">
                <a:latin typeface="AkkuratStd" pitchFamily="34" charset="0"/>
              </a:rPr>
              <a:t> Lizenz gibt es unter: </a:t>
            </a:r>
            <a:r>
              <a:rPr lang="de-DE" sz="1400" u="sng" kern="1200" dirty="0" smtClean="0">
                <a:solidFill>
                  <a:schemeClr val="tx1"/>
                </a:solidFill>
                <a:effectLst/>
                <a:latin typeface="AkkuratStd" pitchFamily="34" charset="0"/>
                <a:ea typeface="+mn-ea"/>
                <a:cs typeface="+mn-cs"/>
                <a:hlinkClick r:id="rId5" tooltip="Wie können Sie unsere Inhalte &#10;weiterverwenden?"/>
              </a:rPr>
              <a:t>http://de.creativecommons.org/was-ist-cc/</a:t>
            </a:r>
            <a:endParaRPr lang="de-DE" sz="1400" baseline="0" dirty="0" smtClean="0">
              <a:latin typeface="AkkuratStd" pitchFamily="34" charset="0"/>
            </a:endParaRPr>
          </a:p>
        </p:txBody>
      </p:sp>
      <p:pic>
        <p:nvPicPr>
          <p:cNvPr id="19" name="Bild 1" descr="by-1.png"/>
          <p:cNvPicPr>
            <a:picLocks noChangeAspect="1"/>
          </p:cNvPicPr>
          <p:nvPr userDrawn="1"/>
        </p:nvPicPr>
        <p:blipFill>
          <a:blip r:embed="rId6"/>
          <a:srcRect/>
          <a:stretch>
            <a:fillRect/>
          </a:stretch>
        </p:blipFill>
        <p:spPr bwMode="auto">
          <a:xfrm>
            <a:off x="683570" y="4114288"/>
            <a:ext cx="736447" cy="257665"/>
          </a:xfrm>
          <a:prstGeom prst="rect">
            <a:avLst/>
          </a:prstGeom>
          <a:noFill/>
          <a:ln w="9525">
            <a:noFill/>
            <a:miter lim="800000"/>
            <a:headEnd/>
            <a:tailEnd/>
          </a:ln>
        </p:spPr>
      </p:pic>
      <p:sp>
        <p:nvSpPr>
          <p:cNvPr id="2" name="Textfeld 1"/>
          <p:cNvSpPr txBox="1"/>
          <p:nvPr userDrawn="1"/>
        </p:nvSpPr>
        <p:spPr>
          <a:xfrm>
            <a:off x="6732240" y="3329190"/>
            <a:ext cx="2454822" cy="1618824"/>
          </a:xfrm>
          <a:prstGeom prst="rect">
            <a:avLst/>
          </a:prstGeom>
          <a:noFill/>
        </p:spPr>
        <p:txBody>
          <a:bodyPr wrap="square" lIns="91389" tIns="45696" rIns="91389" bIns="45696" rtlCol="0" anchor="b">
            <a:spAutoFit/>
          </a:bodyPr>
          <a:lstStyle/>
          <a:p>
            <a:pPr defTabSz="389426" fontAlgn="auto">
              <a:spcBef>
                <a:spcPts val="0"/>
              </a:spcBef>
              <a:spcAft>
                <a:spcPts val="0"/>
              </a:spcAft>
              <a:defRPr/>
            </a:pPr>
            <a:r>
              <a:rPr lang="de-DE" sz="1600" dirty="0" smtClean="0">
                <a:solidFill>
                  <a:srgbClr val="912133"/>
                </a:solidFill>
                <a:latin typeface="Akkurat-Bold"/>
              </a:rPr>
              <a:t>isb</a:t>
            </a:r>
            <a:r>
              <a:rPr lang="de-DE" sz="1600" dirty="0" smtClean="0">
                <a:solidFill>
                  <a:srgbClr val="912133"/>
                </a:solidFill>
                <a:latin typeface="Akkurat-Light"/>
              </a:rPr>
              <a:t> GmbH </a:t>
            </a:r>
          </a:p>
          <a:p>
            <a:pPr defTabSz="389426" fontAlgn="auto">
              <a:spcBef>
                <a:spcPts val="0"/>
              </a:spcBef>
              <a:spcAft>
                <a:spcPts val="0"/>
              </a:spcAft>
              <a:defRPr/>
            </a:pPr>
            <a:r>
              <a:rPr lang="de-DE" sz="1600" dirty="0" smtClean="0">
                <a:solidFill>
                  <a:srgbClr val="912133"/>
                </a:solidFill>
                <a:latin typeface="Akkurat-Light"/>
              </a:rPr>
              <a:t>Schlosshof 1</a:t>
            </a:r>
            <a:endParaRPr lang="de-DE" sz="1600" baseline="0" dirty="0" smtClean="0">
              <a:solidFill>
                <a:srgbClr val="912133"/>
              </a:solidFill>
              <a:latin typeface="Akkurat-Light"/>
            </a:endParaRPr>
          </a:p>
          <a:p>
            <a:pPr defTabSz="389426" fontAlgn="auto">
              <a:spcBef>
                <a:spcPts val="0"/>
              </a:spcBef>
              <a:spcAft>
                <a:spcPts val="0"/>
              </a:spcAft>
              <a:defRPr/>
            </a:pPr>
            <a:r>
              <a:rPr lang="de-DE" sz="1600" dirty="0" smtClean="0">
                <a:solidFill>
                  <a:srgbClr val="912133"/>
                </a:solidFill>
                <a:latin typeface="Akkurat-Light"/>
              </a:rPr>
              <a:t>69168 Wiesloch</a:t>
            </a:r>
          </a:p>
          <a:p>
            <a:pPr defTabSz="389426" fontAlgn="auto">
              <a:spcBef>
                <a:spcPts val="0"/>
              </a:spcBef>
              <a:spcAft>
                <a:spcPts val="0"/>
              </a:spcAft>
              <a:defRPr/>
            </a:pPr>
            <a:r>
              <a:rPr lang="de-DE" sz="1600" dirty="0" smtClean="0">
                <a:solidFill>
                  <a:srgbClr val="912133"/>
                </a:solidFill>
                <a:latin typeface="Akkurat-Light"/>
              </a:rPr>
              <a:t>Fon: +49 (0)6222 81880</a:t>
            </a:r>
          </a:p>
          <a:p>
            <a:pPr defTabSz="389426" fontAlgn="auto">
              <a:spcBef>
                <a:spcPts val="0"/>
              </a:spcBef>
              <a:spcAft>
                <a:spcPts val="0"/>
              </a:spcAft>
              <a:defRPr/>
            </a:pPr>
            <a:r>
              <a:rPr lang="de-DE" sz="1600" dirty="0" smtClean="0">
                <a:solidFill>
                  <a:srgbClr val="912133"/>
                </a:solidFill>
                <a:latin typeface="Akkurat-Light"/>
              </a:rPr>
              <a:t>info@isb-w.eu</a:t>
            </a:r>
          </a:p>
          <a:p>
            <a:pPr defTabSz="389426" fontAlgn="auto">
              <a:spcBef>
                <a:spcPts val="0"/>
              </a:spcBef>
              <a:spcAft>
                <a:spcPts val="0"/>
              </a:spcAft>
              <a:defRPr/>
            </a:pPr>
            <a:r>
              <a:rPr lang="de-DE" sz="1600" dirty="0" smtClean="0">
                <a:solidFill>
                  <a:srgbClr val="912133"/>
                </a:solidFill>
                <a:latin typeface="Akkurat-Light"/>
              </a:rPr>
              <a:t>www.isb-w.eu</a:t>
            </a:r>
          </a:p>
        </p:txBody>
      </p:sp>
    </p:spTree>
    <p:extLst>
      <p:ext uri="{BB962C8B-B14F-4D97-AF65-F5344CB8AC3E}">
        <p14:creationId xmlns:p14="http://schemas.microsoft.com/office/powerpoint/2010/main" val="146450758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2_Letzte Seite I">
    <p:spTree>
      <p:nvGrpSpPr>
        <p:cNvPr id="1" name=""/>
        <p:cNvGrpSpPr/>
        <p:nvPr/>
      </p:nvGrpSpPr>
      <p:grpSpPr>
        <a:xfrm>
          <a:off x="0" y="0"/>
          <a:ext cx="0" cy="0"/>
          <a:chOff x="0" y="0"/>
          <a:chExt cx="0" cy="0"/>
        </a:xfrm>
      </p:grpSpPr>
      <p:pic>
        <p:nvPicPr>
          <p:cNvPr id="12" name="Bild 12"/>
          <p:cNvPicPr>
            <a:picLocks noChangeAspect="1"/>
          </p:cNvPicPr>
          <p:nvPr userDrawn="1"/>
        </p:nvPicPr>
        <p:blipFill rotWithShape="1">
          <a:blip r:embed="rId2"/>
          <a:srcRect l="-1" r="-7173"/>
          <a:stretch/>
        </p:blipFill>
        <p:spPr bwMode="auto">
          <a:xfrm>
            <a:off x="-36512" y="0"/>
            <a:ext cx="7280069" cy="5143500"/>
          </a:xfrm>
          <a:prstGeom prst="rect">
            <a:avLst/>
          </a:prstGeom>
          <a:noFill/>
          <a:ln w="9525">
            <a:noFill/>
            <a:miter lim="800000"/>
            <a:headEnd/>
            <a:tailEnd/>
          </a:ln>
        </p:spPr>
      </p:pic>
      <p:pic>
        <p:nvPicPr>
          <p:cNvPr id="13" name="Bild 4" descr="Unbenannt-1.png"/>
          <p:cNvPicPr>
            <a:picLocks noChangeAspect="1"/>
          </p:cNvPicPr>
          <p:nvPr userDrawn="1"/>
        </p:nvPicPr>
        <p:blipFill>
          <a:blip r:embed="rId3"/>
          <a:srcRect/>
          <a:stretch>
            <a:fillRect/>
          </a:stretch>
        </p:blipFill>
        <p:spPr bwMode="auto">
          <a:xfrm>
            <a:off x="5868144" y="220663"/>
            <a:ext cx="3029601" cy="1128973"/>
          </a:xfrm>
          <a:prstGeom prst="rect">
            <a:avLst/>
          </a:prstGeom>
          <a:noFill/>
          <a:ln w="9525">
            <a:noFill/>
            <a:miter lim="800000"/>
            <a:headEnd/>
            <a:tailEnd/>
          </a:ln>
        </p:spPr>
      </p:pic>
      <p:sp>
        <p:nvSpPr>
          <p:cNvPr id="16" name="Rechteck 11"/>
          <p:cNvSpPr/>
          <p:nvPr userDrawn="1"/>
        </p:nvSpPr>
        <p:spPr>
          <a:xfrm>
            <a:off x="611561" y="1131889"/>
            <a:ext cx="6144761" cy="3816350"/>
          </a:xfrm>
          <a:prstGeom prst="rect">
            <a:avLst/>
          </a:prstGeom>
        </p:spPr>
        <p:txBody>
          <a:bodyPr lIns="71539" tIns="35769" rIns="71539" bIns="35769" anchor="ctr">
            <a:noAutofit/>
          </a:bodyPr>
          <a:lstStyle/>
          <a:p>
            <a:pPr defTabSz="389426" fontAlgn="auto">
              <a:spcBef>
                <a:spcPts val="0"/>
              </a:spcBef>
              <a:spcAft>
                <a:spcPts val="0"/>
              </a:spcAft>
              <a:defRPr/>
            </a:pPr>
            <a:endParaRPr lang="de-DE" sz="1600" dirty="0" smtClean="0">
              <a:latin typeface="AkkuratStd" pitchFamily="34" charset="0"/>
            </a:endParaRPr>
          </a:p>
        </p:txBody>
      </p:sp>
      <p:sp>
        <p:nvSpPr>
          <p:cNvPr id="3" name="Rechteck 2"/>
          <p:cNvSpPr/>
          <p:nvPr userDrawn="1"/>
        </p:nvSpPr>
        <p:spPr>
          <a:xfrm>
            <a:off x="611560" y="1707654"/>
            <a:ext cx="4572000" cy="2123610"/>
          </a:xfrm>
          <a:prstGeom prst="rect">
            <a:avLst/>
          </a:prstGeom>
        </p:spPr>
        <p:txBody>
          <a:bodyPr lIns="91389" tIns="45696" rIns="91389" bIns="45696">
            <a:spAutoFit/>
          </a:bodyPr>
          <a:lstStyle/>
          <a:p>
            <a:pPr eaLnBrk="1" fontAlgn="auto" hangingPunct="1">
              <a:spcAft>
                <a:spcPts val="0"/>
              </a:spcAft>
              <a:buFont typeface="Arial" pitchFamily="34" charset="0"/>
              <a:buNone/>
              <a:defRPr/>
            </a:pPr>
            <a:r>
              <a:rPr lang="nb-NO" sz="2800" dirty="0" smtClean="0">
                <a:solidFill>
                  <a:srgbClr val="575984"/>
                </a:solidFill>
                <a:latin typeface="Akkurat-Bold"/>
              </a:rPr>
              <a:t>»</a:t>
            </a:r>
            <a:r>
              <a:rPr lang="de-DE" sz="2800" dirty="0" smtClean="0">
                <a:solidFill>
                  <a:srgbClr val="575984"/>
                </a:solidFill>
                <a:latin typeface="Akkurat-Bold"/>
              </a:rPr>
              <a:t>Das Entscheidende </a:t>
            </a:r>
          </a:p>
          <a:p>
            <a:pPr eaLnBrk="1" fontAlgn="auto" hangingPunct="1">
              <a:spcAft>
                <a:spcPts val="0"/>
              </a:spcAft>
              <a:buFont typeface="Arial" pitchFamily="34" charset="0"/>
              <a:buNone/>
              <a:defRPr/>
            </a:pPr>
            <a:r>
              <a:rPr lang="de-DE" sz="2800" dirty="0" smtClean="0">
                <a:solidFill>
                  <a:srgbClr val="575984"/>
                </a:solidFill>
                <a:latin typeface="Akkurat-Bold"/>
              </a:rPr>
              <a:t>ist selten verborgen, </a:t>
            </a:r>
          </a:p>
          <a:p>
            <a:pPr eaLnBrk="1" fontAlgn="auto" hangingPunct="1">
              <a:spcAft>
                <a:spcPts val="0"/>
              </a:spcAft>
              <a:buFont typeface="Arial" pitchFamily="34" charset="0"/>
              <a:buNone/>
              <a:defRPr/>
            </a:pPr>
            <a:r>
              <a:rPr lang="de-DE" sz="2800" dirty="0" smtClean="0">
                <a:solidFill>
                  <a:srgbClr val="575984"/>
                </a:solidFill>
                <a:latin typeface="Akkurat-Bold"/>
              </a:rPr>
              <a:t>eher bleibt es unbeachtet.«</a:t>
            </a:r>
          </a:p>
          <a:p>
            <a:pPr eaLnBrk="1" fontAlgn="auto" hangingPunct="1">
              <a:spcAft>
                <a:spcPts val="0"/>
              </a:spcAft>
              <a:buFont typeface="Arial" pitchFamily="34" charset="0"/>
              <a:buNone/>
              <a:defRPr/>
            </a:pPr>
            <a:endParaRPr lang="de-DE" sz="2800" dirty="0" smtClean="0">
              <a:solidFill>
                <a:srgbClr val="575984"/>
              </a:solidFill>
              <a:latin typeface="Akkurat-Bold"/>
            </a:endParaRPr>
          </a:p>
          <a:p>
            <a:pPr marL="0" marR="0" indent="0" algn="l" defTabSz="913891" rtl="0" eaLnBrk="1" fontAlgn="auto" latinLnBrk="0" hangingPunct="1">
              <a:lnSpc>
                <a:spcPct val="100000"/>
              </a:lnSpc>
              <a:spcBef>
                <a:spcPts val="0"/>
              </a:spcBef>
              <a:spcAft>
                <a:spcPts val="0"/>
              </a:spcAft>
              <a:buClrTx/>
              <a:buSzTx/>
              <a:buFont typeface="Arial" pitchFamily="34" charset="0"/>
              <a:buNone/>
              <a:tabLst/>
              <a:defRPr/>
            </a:pPr>
            <a:r>
              <a:rPr lang="de-DE" sz="2000" dirty="0" smtClean="0">
                <a:solidFill>
                  <a:srgbClr val="575984"/>
                </a:solidFill>
                <a:latin typeface="Akkurat-Light"/>
              </a:rPr>
              <a:t>B. Schmid (1998) Originalton</a:t>
            </a:r>
          </a:p>
        </p:txBody>
      </p:sp>
      <p:sp>
        <p:nvSpPr>
          <p:cNvPr id="8" name="Textfeld 7"/>
          <p:cNvSpPr txBox="1"/>
          <p:nvPr userDrawn="1"/>
        </p:nvSpPr>
        <p:spPr>
          <a:xfrm>
            <a:off x="6732240" y="3329190"/>
            <a:ext cx="2454822" cy="1618824"/>
          </a:xfrm>
          <a:prstGeom prst="rect">
            <a:avLst/>
          </a:prstGeom>
          <a:noFill/>
        </p:spPr>
        <p:txBody>
          <a:bodyPr wrap="square" lIns="91389" tIns="45696" rIns="91389" bIns="45696" rtlCol="0" anchor="b">
            <a:spAutoFit/>
          </a:bodyPr>
          <a:lstStyle/>
          <a:p>
            <a:pPr defTabSz="389426" fontAlgn="auto">
              <a:spcBef>
                <a:spcPts val="0"/>
              </a:spcBef>
              <a:spcAft>
                <a:spcPts val="0"/>
              </a:spcAft>
              <a:defRPr/>
            </a:pPr>
            <a:r>
              <a:rPr lang="de-DE" sz="1600" dirty="0" smtClean="0">
                <a:solidFill>
                  <a:srgbClr val="912133"/>
                </a:solidFill>
                <a:latin typeface="Akkurat-Bold"/>
              </a:rPr>
              <a:t>isb</a:t>
            </a:r>
            <a:r>
              <a:rPr lang="de-DE" sz="1600" dirty="0" smtClean="0">
                <a:solidFill>
                  <a:srgbClr val="912133"/>
                </a:solidFill>
                <a:latin typeface="Akkurat-Light"/>
              </a:rPr>
              <a:t> GmbH </a:t>
            </a:r>
          </a:p>
          <a:p>
            <a:pPr defTabSz="389426" fontAlgn="auto">
              <a:spcBef>
                <a:spcPts val="0"/>
              </a:spcBef>
              <a:spcAft>
                <a:spcPts val="0"/>
              </a:spcAft>
              <a:defRPr/>
            </a:pPr>
            <a:r>
              <a:rPr lang="de-DE" sz="1600" dirty="0" smtClean="0">
                <a:solidFill>
                  <a:srgbClr val="912133"/>
                </a:solidFill>
                <a:latin typeface="Akkurat-Light"/>
              </a:rPr>
              <a:t>Schlosshof 1</a:t>
            </a:r>
            <a:endParaRPr lang="de-DE" sz="1600" baseline="0" dirty="0" smtClean="0">
              <a:solidFill>
                <a:srgbClr val="912133"/>
              </a:solidFill>
              <a:latin typeface="Akkurat-Light"/>
            </a:endParaRPr>
          </a:p>
          <a:p>
            <a:pPr defTabSz="389426" fontAlgn="auto">
              <a:spcBef>
                <a:spcPts val="0"/>
              </a:spcBef>
              <a:spcAft>
                <a:spcPts val="0"/>
              </a:spcAft>
              <a:defRPr/>
            </a:pPr>
            <a:r>
              <a:rPr lang="de-DE" sz="1600" dirty="0" smtClean="0">
                <a:solidFill>
                  <a:srgbClr val="912133"/>
                </a:solidFill>
                <a:latin typeface="Akkurat-Light"/>
              </a:rPr>
              <a:t>69168 Wiesloch</a:t>
            </a:r>
          </a:p>
          <a:p>
            <a:pPr defTabSz="389426" fontAlgn="auto">
              <a:spcBef>
                <a:spcPts val="0"/>
              </a:spcBef>
              <a:spcAft>
                <a:spcPts val="0"/>
              </a:spcAft>
              <a:defRPr/>
            </a:pPr>
            <a:r>
              <a:rPr lang="de-DE" sz="1600" dirty="0" smtClean="0">
                <a:solidFill>
                  <a:srgbClr val="912133"/>
                </a:solidFill>
                <a:latin typeface="Akkurat-Light"/>
              </a:rPr>
              <a:t>Fon: +49 (0)6222 81880</a:t>
            </a:r>
          </a:p>
          <a:p>
            <a:pPr defTabSz="389426" fontAlgn="auto">
              <a:spcBef>
                <a:spcPts val="0"/>
              </a:spcBef>
              <a:spcAft>
                <a:spcPts val="0"/>
              </a:spcAft>
              <a:defRPr/>
            </a:pPr>
            <a:r>
              <a:rPr lang="de-DE" sz="1600" dirty="0" smtClean="0">
                <a:solidFill>
                  <a:srgbClr val="912133"/>
                </a:solidFill>
                <a:latin typeface="Akkurat-Light"/>
              </a:rPr>
              <a:t>info@isb-w.eu</a:t>
            </a:r>
          </a:p>
          <a:p>
            <a:pPr defTabSz="389426" fontAlgn="auto">
              <a:spcBef>
                <a:spcPts val="0"/>
              </a:spcBef>
              <a:spcAft>
                <a:spcPts val="0"/>
              </a:spcAft>
              <a:defRPr/>
            </a:pPr>
            <a:r>
              <a:rPr lang="de-DE" sz="1600" dirty="0" smtClean="0">
                <a:solidFill>
                  <a:srgbClr val="912133"/>
                </a:solidFill>
                <a:latin typeface="Akkurat-Light"/>
              </a:rPr>
              <a:t>www.isb-w.eu</a:t>
            </a:r>
          </a:p>
        </p:txBody>
      </p:sp>
    </p:spTree>
    <p:extLst>
      <p:ext uri="{BB962C8B-B14F-4D97-AF65-F5344CB8AC3E}">
        <p14:creationId xmlns:p14="http://schemas.microsoft.com/office/powerpoint/2010/main" val="12016695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cSld name="Leer">
    <p:spTree>
      <p:nvGrpSpPr>
        <p:cNvPr id="1" name=""/>
        <p:cNvGrpSpPr/>
        <p:nvPr/>
      </p:nvGrpSpPr>
      <p:grpSpPr>
        <a:xfrm>
          <a:off x="0" y="0"/>
          <a:ext cx="0" cy="0"/>
          <a:chOff x="0" y="0"/>
          <a:chExt cx="0" cy="0"/>
        </a:xfrm>
      </p:grpSpPr>
      <p:sp>
        <p:nvSpPr>
          <p:cNvPr id="2" name="Fußzeilenplatzhalter 1"/>
          <p:cNvSpPr>
            <a:spLocks noGrp="1"/>
          </p:cNvSpPr>
          <p:nvPr>
            <p:ph type="ftr" sz="quarter" idx="10"/>
          </p:nvPr>
        </p:nvSpPr>
        <p:spPr>
          <a:xfrm>
            <a:off x="4017225" y="4878984"/>
            <a:ext cx="5132211" cy="273154"/>
          </a:xfrm>
          <a:prstGeom prst="rect">
            <a:avLst/>
          </a:prstGeom>
        </p:spPr>
        <p:txBody>
          <a:bodyPr/>
          <a:lstStyle>
            <a:lvl1pPr>
              <a:defRPr/>
            </a:lvl1pPr>
          </a:lstStyle>
          <a:p>
            <a:pPr>
              <a:defRPr/>
            </a:pPr>
            <a:endParaRPr lang="de-DE"/>
          </a:p>
        </p:txBody>
      </p:sp>
      <p:sp>
        <p:nvSpPr>
          <p:cNvPr id="3" name="Foliennummernplatzhalter 2"/>
          <p:cNvSpPr>
            <a:spLocks noGrp="1"/>
          </p:cNvSpPr>
          <p:nvPr>
            <p:ph type="sldNum" sz="quarter" idx="11"/>
          </p:nvPr>
        </p:nvSpPr>
        <p:spPr/>
        <p:txBody>
          <a:bodyPr/>
          <a:lstStyle>
            <a:lvl1pPr>
              <a:defRPr/>
            </a:lvl1pPr>
          </a:lstStyle>
          <a:p>
            <a:pPr>
              <a:defRPr/>
            </a:pPr>
            <a:r>
              <a:rPr lang="de-DE"/>
              <a:t>Seite </a:t>
            </a:r>
            <a:fld id="{5E7A368D-E8BB-4F30-8E33-B61696D01BF5}" type="slidenum">
              <a:rPr lang="de-DE" sz="1100"/>
              <a:pPr>
                <a:defRPr/>
              </a:pPr>
              <a:t>‹Nr.›</a:t>
            </a:fld>
            <a:endParaRPr lang="de-DE" sz="900"/>
          </a:p>
        </p:txBody>
      </p:sp>
    </p:spTree>
    <p:extLst>
      <p:ext uri="{BB962C8B-B14F-4D97-AF65-F5344CB8AC3E}">
        <p14:creationId xmlns:p14="http://schemas.microsoft.com/office/powerpoint/2010/main" val="9758701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el">
    <p:spTree>
      <p:nvGrpSpPr>
        <p:cNvPr id="1" name=""/>
        <p:cNvGrpSpPr/>
        <p:nvPr/>
      </p:nvGrpSpPr>
      <p:grpSpPr>
        <a:xfrm>
          <a:off x="0" y="0"/>
          <a:ext cx="0" cy="0"/>
          <a:chOff x="0" y="0"/>
          <a:chExt cx="0" cy="0"/>
        </a:xfrm>
      </p:grpSpPr>
      <p:pic>
        <p:nvPicPr>
          <p:cNvPr id="7" name="Bild 6"/>
          <p:cNvPicPr>
            <a:picLocks noChangeAspect="1"/>
          </p:cNvPicPr>
          <p:nvPr userDrawn="1"/>
        </p:nvPicPr>
        <p:blipFill>
          <a:blip r:embed="rId2"/>
          <a:stretch>
            <a:fillRect/>
          </a:stretch>
        </p:blipFill>
        <p:spPr>
          <a:xfrm>
            <a:off x="-30178" y="-7998"/>
            <a:ext cx="9229462" cy="5184904"/>
          </a:xfrm>
          <a:prstGeom prst="rect">
            <a:avLst/>
          </a:prstGeom>
        </p:spPr>
      </p:pic>
      <p:sp>
        <p:nvSpPr>
          <p:cNvPr id="8" name="Textplatzhalter 23"/>
          <p:cNvSpPr>
            <a:spLocks noGrp="1"/>
          </p:cNvSpPr>
          <p:nvPr>
            <p:ph type="body" sz="quarter" idx="13" hasCustomPrompt="1"/>
          </p:nvPr>
        </p:nvSpPr>
        <p:spPr>
          <a:xfrm>
            <a:off x="668118" y="1655122"/>
            <a:ext cx="4584902" cy="2239215"/>
          </a:xfrm>
          <a:prstGeom prst="rect">
            <a:avLst/>
          </a:prstGeom>
        </p:spPr>
        <p:txBody>
          <a:bodyPr vert="horz"/>
          <a:lstStyle>
            <a:lvl1pPr marL="0" indent="0" rtl="0">
              <a:buNone/>
              <a:defRPr sz="1400"/>
            </a:lvl1pPr>
          </a:lstStyle>
          <a:p>
            <a:pPr rtl="0"/>
            <a:r>
              <a:rPr lang="de-DE" sz="2800" b="0" i="0" u="none" strike="noStrike" kern="1200" baseline="0" dirty="0" smtClean="0">
                <a:solidFill>
                  <a:schemeClr val="tx1"/>
                </a:solidFill>
                <a:latin typeface="Akkurat-Light"/>
                <a:ea typeface="+mn-ea"/>
                <a:cs typeface="+mn-cs"/>
              </a:rPr>
              <a:t>Das Entscheidende ist selten verborgen, eher bleibt es unbeachtet.</a:t>
            </a:r>
            <a:r>
              <a:rPr lang="de-DE" sz="2800" b="0" i="0" u="none" strike="noStrike" kern="1200" baseline="0" dirty="0" smtClean="0">
                <a:solidFill>
                  <a:schemeClr val="tx1"/>
                </a:solidFill>
                <a:latin typeface="Akkurat-Bold"/>
                <a:ea typeface="+mn-ea"/>
                <a:cs typeface="+mn-cs"/>
              </a:rPr>
              <a:t>«</a:t>
            </a:r>
            <a:r>
              <a:rPr lang="de-DE" sz="2800" b="0" i="0" u="none" strike="noStrike" kern="1200" baseline="0" dirty="0" smtClean="0">
                <a:solidFill>
                  <a:schemeClr val="tx1"/>
                </a:solidFill>
                <a:latin typeface="Akkurat-Light"/>
                <a:ea typeface="+mn-ea"/>
                <a:cs typeface="+mn-cs"/>
              </a:rPr>
              <a:t> </a:t>
            </a:r>
          </a:p>
          <a:p>
            <a:pPr rtl="0"/>
            <a:endParaRPr lang="de-DE" sz="2800" b="0" i="0" u="none" strike="noStrike" kern="1200" baseline="0" dirty="0" smtClean="0">
              <a:solidFill>
                <a:schemeClr val="tx1"/>
              </a:solidFill>
              <a:latin typeface="Akkurat-Light"/>
              <a:ea typeface="+mn-ea"/>
              <a:cs typeface="+mn-cs"/>
            </a:endParaRPr>
          </a:p>
          <a:p>
            <a:pPr rtl="0"/>
            <a:r>
              <a:rPr lang="de-DE" sz="1500" b="0" i="0" u="none" strike="noStrike" kern="1200" baseline="0" dirty="0" smtClean="0">
                <a:solidFill>
                  <a:schemeClr val="tx1"/>
                </a:solidFill>
                <a:latin typeface="Akkurat-Light"/>
                <a:ea typeface="+mn-ea"/>
                <a:cs typeface="+mn-cs"/>
              </a:rPr>
              <a:t>Aus B. Schmid „Originalton“ </a:t>
            </a:r>
          </a:p>
        </p:txBody>
      </p:sp>
      <p:pic>
        <p:nvPicPr>
          <p:cNvPr id="10" name="Bild 9" descr="Unbenannt-1.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253023" y="252427"/>
            <a:ext cx="3674441" cy="1112533"/>
          </a:xfrm>
          <a:prstGeom prst="rect">
            <a:avLst/>
          </a:prstGeom>
        </p:spPr>
      </p:pic>
      <p:sp>
        <p:nvSpPr>
          <p:cNvPr id="11" name="Rechteck 10"/>
          <p:cNvSpPr/>
          <p:nvPr userDrawn="1"/>
        </p:nvSpPr>
        <p:spPr>
          <a:xfrm>
            <a:off x="372295" y="1655237"/>
            <a:ext cx="311512" cy="503124"/>
          </a:xfrm>
          <a:prstGeom prst="rect">
            <a:avLst/>
          </a:prstGeom>
        </p:spPr>
        <p:txBody>
          <a:bodyPr wrap="square" lIns="71539" tIns="35769" rIns="71539" bIns="35769">
            <a:spAutoFit/>
          </a:bodyPr>
          <a:lstStyle/>
          <a:p>
            <a:pPr rtl="0"/>
            <a:r>
              <a:rPr lang="nb-NO" sz="2800" b="0" i="0" u="none" strike="noStrike" kern="1200" baseline="0" dirty="0" smtClean="0">
                <a:solidFill>
                  <a:schemeClr val="tx1"/>
                </a:solidFill>
                <a:latin typeface="Akkurat-Bold"/>
                <a:ea typeface="+mn-ea"/>
                <a:cs typeface="+mn-cs"/>
              </a:rPr>
              <a:t>»</a:t>
            </a:r>
          </a:p>
        </p:txBody>
      </p:sp>
    </p:spTree>
    <p:extLst>
      <p:ext uri="{BB962C8B-B14F-4D97-AF65-F5344CB8AC3E}">
        <p14:creationId xmlns:p14="http://schemas.microsoft.com/office/powerpoint/2010/main" val="13246846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Mastertitelformat bearbeiten</a:t>
            </a:r>
            <a:endParaRPr lang="de-DE"/>
          </a:p>
        </p:txBody>
      </p:sp>
      <p:sp>
        <p:nvSpPr>
          <p:cNvPr id="3" name="Inhaltsplatzhalter 2"/>
          <p:cNvSpPr>
            <a:spLocks noGrp="1"/>
          </p:cNvSpPr>
          <p:nvPr>
            <p:ph idx="1"/>
          </p:nvPr>
        </p:nvSpPr>
        <p:spPr/>
        <p:txBody>
          <a:bodyPr/>
          <a:lstStyle/>
          <a:p>
            <a:pPr lvl="0"/>
            <a:r>
              <a:rPr lang="de-DE" smtClean="0"/>
              <a:t>Mastertextformat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r>
              <a:rPr lang="de-DE"/>
              <a:t>- -</a:t>
            </a:r>
          </a:p>
        </p:txBody>
      </p:sp>
    </p:spTree>
    <p:extLst>
      <p:ext uri="{BB962C8B-B14F-4D97-AF65-F5344CB8AC3E}">
        <p14:creationId xmlns:p14="http://schemas.microsoft.com/office/powerpoint/2010/main" val="803026826"/>
      </p:ext>
    </p:extLst>
  </p:cSld>
  <p:clrMapOvr>
    <a:masterClrMapping/>
  </p:clrMapOvr>
  <p:transition>
    <p:zo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4" name="Datumsplatzhalter 3"/>
          <p:cNvSpPr>
            <a:spLocks noGrp="1"/>
          </p:cNvSpPr>
          <p:nvPr>
            <p:ph type="dt" sz="half" idx="10"/>
          </p:nvPr>
        </p:nvSpPr>
        <p:spPr/>
        <p:txBody>
          <a:bodyPr/>
          <a:lstStyle/>
          <a:p>
            <a:endParaRPr lang="de-DE"/>
          </a:p>
        </p:txBody>
      </p:sp>
      <p:sp>
        <p:nvSpPr>
          <p:cNvPr id="5" name="Fußzeilenplatzhalter 4"/>
          <p:cNvSpPr>
            <a:spLocks noGrp="1"/>
          </p:cNvSpPr>
          <p:nvPr>
            <p:ph type="ftr" sz="quarter" idx="11"/>
          </p:nvPr>
        </p:nvSpPr>
        <p:spPr/>
        <p:txBody>
          <a:bodyPr/>
          <a:lstStyle/>
          <a:p>
            <a:endParaRPr lang="de-DE"/>
          </a:p>
        </p:txBody>
      </p:sp>
      <p:sp>
        <p:nvSpPr>
          <p:cNvPr id="12" name="Titel 11"/>
          <p:cNvSpPr>
            <a:spLocks noGrp="1"/>
          </p:cNvSpPr>
          <p:nvPr>
            <p:ph type="title"/>
          </p:nvPr>
        </p:nvSpPr>
        <p:spPr>
          <a:xfrm>
            <a:off x="611191" y="1708150"/>
            <a:ext cx="6840537" cy="3240088"/>
          </a:xfrm>
          <a:noFill/>
        </p:spPr>
        <p:txBody>
          <a:bodyPr anchor="ctr"/>
          <a:lstStyle>
            <a:lvl1pPr algn="ctr">
              <a:defRPr sz="3200">
                <a:solidFill>
                  <a:schemeClr val="tx1"/>
                </a:solidFill>
              </a:defRPr>
            </a:lvl1pPr>
          </a:lstStyle>
          <a:p>
            <a:r>
              <a:rPr lang="de-DE" dirty="0" smtClean="0"/>
              <a:t>Titelmasterformat durch Klicken bearbeiten</a:t>
            </a:r>
            <a:endParaRPr lang="de-DE" dirty="0"/>
          </a:p>
        </p:txBody>
      </p:sp>
      <p:sp>
        <p:nvSpPr>
          <p:cNvPr id="3" name="Untertitel 2"/>
          <p:cNvSpPr>
            <a:spLocks noGrp="1" noChangeAspect="1"/>
          </p:cNvSpPr>
          <p:nvPr>
            <p:ph type="subTitle" idx="1"/>
          </p:nvPr>
        </p:nvSpPr>
        <p:spPr>
          <a:xfrm>
            <a:off x="1259633" y="396085"/>
            <a:ext cx="4168080" cy="1312067"/>
          </a:xfrm>
          <a:solidFill>
            <a:srgbClr val="912133"/>
          </a:solidFill>
        </p:spPr>
        <p:txBody>
          <a:bodyPr anchor="b">
            <a:normAutofit/>
          </a:bodyPr>
          <a:lstStyle>
            <a:lvl1pPr marL="0" indent="0" algn="l">
              <a:buNone/>
              <a:defRPr sz="1200">
                <a:solidFill>
                  <a:schemeClr val="bg1"/>
                </a:solidFill>
                <a:latin typeface="AkkuratStd" pitchFamily="34" charset="0"/>
              </a:defRPr>
            </a:lvl1pPr>
            <a:lvl2pPr marL="456945" indent="0" algn="ctr">
              <a:buNone/>
              <a:defRPr>
                <a:solidFill>
                  <a:schemeClr val="tx1">
                    <a:tint val="75000"/>
                  </a:schemeClr>
                </a:solidFill>
              </a:defRPr>
            </a:lvl2pPr>
            <a:lvl3pPr marL="913891" indent="0" algn="ctr">
              <a:buNone/>
              <a:defRPr>
                <a:solidFill>
                  <a:schemeClr val="tx1">
                    <a:tint val="75000"/>
                  </a:schemeClr>
                </a:solidFill>
              </a:defRPr>
            </a:lvl3pPr>
            <a:lvl4pPr marL="1370837" indent="0" algn="ctr">
              <a:buNone/>
              <a:defRPr>
                <a:solidFill>
                  <a:schemeClr val="tx1">
                    <a:tint val="75000"/>
                  </a:schemeClr>
                </a:solidFill>
              </a:defRPr>
            </a:lvl4pPr>
            <a:lvl5pPr marL="1827783" indent="0" algn="ctr">
              <a:buNone/>
              <a:defRPr>
                <a:solidFill>
                  <a:schemeClr val="tx1">
                    <a:tint val="75000"/>
                  </a:schemeClr>
                </a:solidFill>
              </a:defRPr>
            </a:lvl5pPr>
            <a:lvl6pPr marL="2284728" indent="0" algn="ctr">
              <a:buNone/>
              <a:defRPr>
                <a:solidFill>
                  <a:schemeClr val="tx1">
                    <a:tint val="75000"/>
                  </a:schemeClr>
                </a:solidFill>
              </a:defRPr>
            </a:lvl6pPr>
            <a:lvl7pPr marL="2741673" indent="0" algn="ctr">
              <a:buNone/>
              <a:defRPr>
                <a:solidFill>
                  <a:schemeClr val="tx1">
                    <a:tint val="75000"/>
                  </a:schemeClr>
                </a:solidFill>
              </a:defRPr>
            </a:lvl7pPr>
            <a:lvl8pPr marL="3198618" indent="0" algn="ctr">
              <a:buNone/>
              <a:defRPr>
                <a:solidFill>
                  <a:schemeClr val="tx1">
                    <a:tint val="75000"/>
                  </a:schemeClr>
                </a:solidFill>
              </a:defRPr>
            </a:lvl8pPr>
            <a:lvl9pPr marL="3655563" indent="0" algn="ctr">
              <a:buNone/>
              <a:defRPr>
                <a:solidFill>
                  <a:schemeClr val="tx1">
                    <a:tint val="75000"/>
                  </a:schemeClr>
                </a:solidFill>
              </a:defRPr>
            </a:lvl9pPr>
          </a:lstStyle>
          <a:p>
            <a:r>
              <a:rPr lang="de-DE" dirty="0" smtClean="0"/>
              <a:t>Formatvorlage des Untertitelmasters durch Klicken bearbeiten</a:t>
            </a:r>
            <a:endParaRPr lang="de-DE" dirty="0"/>
          </a:p>
        </p:txBody>
      </p:sp>
      <p:sp>
        <p:nvSpPr>
          <p:cNvPr id="8" name="Foliennummernplatzhalter 5"/>
          <p:cNvSpPr txBox="1">
            <a:spLocks/>
          </p:cNvSpPr>
          <p:nvPr userDrawn="1"/>
        </p:nvSpPr>
        <p:spPr>
          <a:xfrm>
            <a:off x="5427712" y="399634"/>
            <a:ext cx="1304528" cy="1308515"/>
          </a:xfrm>
          <a:prstGeom prst="rect">
            <a:avLst/>
          </a:prstGeom>
          <a:solidFill>
            <a:srgbClr val="797B7B"/>
          </a:solidFill>
        </p:spPr>
        <p:txBody>
          <a:bodyPr vert="horz" lIns="91389" tIns="45696" rIns="91389" bIns="45696" rtlCol="0" anchor="b">
            <a:noAutofit/>
          </a:bodyPr>
          <a:lstStyle>
            <a:defPPr>
              <a:defRPr lang="de-DE"/>
            </a:defPPr>
            <a:lvl1pPr marL="0" algn="l" defTabSz="914400" rtl="0" eaLnBrk="1" latinLnBrk="0" hangingPunct="1">
              <a:defRPr sz="900" kern="1200">
                <a:solidFill>
                  <a:schemeClr val="bg1"/>
                </a:solidFill>
                <a:latin typeface="AkkuratStd"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dirty="0" smtClean="0">
                <a:latin typeface="AkkuratStd" pitchFamily="34" charset="0"/>
              </a:rPr>
              <a:t>www.isb-w.eu</a:t>
            </a:r>
            <a:endParaRPr lang="de-DE" dirty="0">
              <a:latin typeface="AkkuratStd" pitchFamily="34" charset="0"/>
            </a:endParaRPr>
          </a:p>
        </p:txBody>
      </p:sp>
      <p:sp>
        <p:nvSpPr>
          <p:cNvPr id="11" name="Foliennummernplatzhalter 5"/>
          <p:cNvSpPr>
            <a:spLocks noGrp="1"/>
          </p:cNvSpPr>
          <p:nvPr>
            <p:ph type="sldNum" sz="quarter" idx="4"/>
          </p:nvPr>
        </p:nvSpPr>
        <p:spPr>
          <a:xfrm>
            <a:off x="7452321" y="4731990"/>
            <a:ext cx="1691680" cy="216024"/>
          </a:xfrm>
          <a:prstGeom prst="rect">
            <a:avLst/>
          </a:prstGeom>
          <a:solidFill>
            <a:srgbClr val="912133"/>
          </a:solidFill>
        </p:spPr>
        <p:txBody>
          <a:bodyPr vert="horz" wrap="square" lIns="91389" tIns="45696" rIns="91389" bIns="45696" rtlCol="0" anchor="ctr">
            <a:noAutofit/>
          </a:bodyPr>
          <a:lstStyle>
            <a:lvl1pPr algn="l">
              <a:defRPr sz="900">
                <a:solidFill>
                  <a:schemeClr val="bg1"/>
                </a:solidFill>
                <a:latin typeface="AkkuratStd" pitchFamily="34" charset="0"/>
              </a:defRPr>
            </a:lvl1pPr>
          </a:lstStyle>
          <a:p>
            <a:r>
              <a:rPr lang="de-DE" smtClean="0"/>
              <a:t> Seite </a:t>
            </a:r>
            <a:fld id="{895CD297-5E7D-4FCF-9578-B701FA8456D1}" type="slidenum">
              <a:rPr lang="de-DE" smtClean="0"/>
              <a:pPr/>
              <a:t>‹Nr.›</a:t>
            </a:fld>
            <a:endParaRPr lang="de-DE" dirty="0"/>
          </a:p>
        </p:txBody>
      </p:sp>
      <p:sp>
        <p:nvSpPr>
          <p:cNvPr id="9" name="Bildplatzhalter 8"/>
          <p:cNvSpPr>
            <a:spLocks noGrp="1" noChangeAspect="1"/>
          </p:cNvSpPr>
          <p:nvPr>
            <p:ph type="pic" sz="quarter" idx="13"/>
          </p:nvPr>
        </p:nvSpPr>
        <p:spPr>
          <a:xfrm>
            <a:off x="0" y="396084"/>
            <a:ext cx="1312066" cy="1312066"/>
          </a:xfrm>
        </p:spPr>
        <p:txBody>
          <a:bodyPr/>
          <a:lstStyle/>
          <a:p>
            <a:endParaRPr lang="de-DE" dirty="0"/>
          </a:p>
        </p:txBody>
      </p:sp>
    </p:spTree>
    <p:extLst>
      <p:ext uri="{BB962C8B-B14F-4D97-AF65-F5344CB8AC3E}">
        <p14:creationId xmlns:p14="http://schemas.microsoft.com/office/powerpoint/2010/main" val="14395138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pic>
        <p:nvPicPr>
          <p:cNvPr id="10" name="Bild 2"/>
          <p:cNvPicPr>
            <a:picLocks noChangeAspect="1"/>
          </p:cNvPicPr>
          <p:nvPr userDrawn="1"/>
        </p:nvPicPr>
        <p:blipFill>
          <a:blip r:embed="rId2"/>
          <a:srcRect/>
          <a:stretch>
            <a:fillRect/>
          </a:stretch>
        </p:blipFill>
        <p:spPr bwMode="auto">
          <a:xfrm>
            <a:off x="-1421256" y="-20538"/>
            <a:ext cx="8873576" cy="5164038"/>
          </a:xfrm>
          <a:prstGeom prst="rect">
            <a:avLst/>
          </a:prstGeom>
          <a:noFill/>
          <a:ln w="9525">
            <a:noFill/>
            <a:miter lim="800000"/>
            <a:headEnd/>
            <a:tailEnd/>
          </a:ln>
        </p:spPr>
      </p:pic>
      <p:sp>
        <p:nvSpPr>
          <p:cNvPr id="2" name="Titel 1"/>
          <p:cNvSpPr>
            <a:spLocks noGrp="1"/>
          </p:cNvSpPr>
          <p:nvPr>
            <p:ph type="title"/>
          </p:nvPr>
        </p:nvSpPr>
        <p:spPr>
          <a:xfrm>
            <a:off x="581115" y="1708150"/>
            <a:ext cx="6870613" cy="3239864"/>
          </a:xfrm>
          <a:prstGeom prst="rect">
            <a:avLst/>
          </a:prstGeom>
          <a:solidFill>
            <a:srgbClr val="797B7B">
              <a:alpha val="50000"/>
            </a:srgbClr>
          </a:solidFill>
        </p:spPr>
        <p:txBody>
          <a:bodyPr anchor="ctr"/>
          <a:lstStyle>
            <a:lvl1pPr algn="ctr">
              <a:defRPr sz="2400">
                <a:solidFill>
                  <a:schemeClr val="bg1"/>
                </a:solidFill>
              </a:defRPr>
            </a:lvl1pPr>
          </a:lstStyle>
          <a:p>
            <a:r>
              <a:rPr lang="de-DE" dirty="0" smtClean="0"/>
              <a:t>Titelmasterformat durch Klicken bearbeiten</a:t>
            </a:r>
            <a:endParaRPr lang="de-DE" dirty="0"/>
          </a:p>
        </p:txBody>
      </p:sp>
      <p:sp>
        <p:nvSpPr>
          <p:cNvPr id="7" name="Datumsplatzhalter 6"/>
          <p:cNvSpPr>
            <a:spLocks noGrp="1"/>
          </p:cNvSpPr>
          <p:nvPr>
            <p:ph type="dt" sz="half" idx="10"/>
          </p:nvPr>
        </p:nvSpPr>
        <p:spPr/>
        <p:txBody>
          <a:bodyPr/>
          <a:lstStyle/>
          <a:p>
            <a:endParaRPr lang="de-DE" dirty="0"/>
          </a:p>
        </p:txBody>
      </p:sp>
      <p:sp>
        <p:nvSpPr>
          <p:cNvPr id="8" name="Fußzeilenplatzhalter 7"/>
          <p:cNvSpPr>
            <a:spLocks noGrp="1"/>
          </p:cNvSpPr>
          <p:nvPr>
            <p:ph type="ftr" sz="quarter" idx="11"/>
          </p:nvPr>
        </p:nvSpPr>
        <p:spPr/>
        <p:txBody>
          <a:bodyPr/>
          <a:lstStyle/>
          <a:p>
            <a:endParaRPr lang="de-DE" dirty="0"/>
          </a:p>
        </p:txBody>
      </p:sp>
      <p:sp>
        <p:nvSpPr>
          <p:cNvPr id="9" name="Foliennummernplatzhalter 8"/>
          <p:cNvSpPr>
            <a:spLocks noGrp="1"/>
          </p:cNvSpPr>
          <p:nvPr>
            <p:ph type="sldNum" sz="quarter" idx="12"/>
          </p:nvPr>
        </p:nvSpPr>
        <p:spPr/>
        <p:txBody>
          <a:bodyPr/>
          <a:lstStyle/>
          <a:p>
            <a:r>
              <a:rPr lang="de-DE" smtClean="0"/>
              <a:t> Seite </a:t>
            </a:r>
            <a:fld id="{895CD297-5E7D-4FCF-9578-B701FA8456D1}" type="slidenum">
              <a:rPr lang="de-DE" smtClean="0"/>
              <a:pPr/>
              <a:t>‹Nr.›</a:t>
            </a:fld>
            <a:endParaRPr lang="de-DE" dirty="0"/>
          </a:p>
        </p:txBody>
      </p:sp>
      <p:pic>
        <p:nvPicPr>
          <p:cNvPr id="11" name="Bild 4" descr="Unbenannt-1.png"/>
          <p:cNvPicPr>
            <a:picLocks noChangeAspect="1"/>
          </p:cNvPicPr>
          <p:nvPr userDrawn="1"/>
        </p:nvPicPr>
        <p:blipFill>
          <a:blip r:embed="rId3"/>
          <a:srcRect/>
          <a:stretch>
            <a:fillRect/>
          </a:stretch>
        </p:blipFill>
        <p:spPr bwMode="auto">
          <a:xfrm>
            <a:off x="6876259" y="89272"/>
            <a:ext cx="2024127" cy="754286"/>
          </a:xfrm>
          <a:prstGeom prst="rect">
            <a:avLst/>
          </a:prstGeom>
          <a:noFill/>
          <a:ln w="9525">
            <a:noFill/>
            <a:miter lim="800000"/>
            <a:headEnd/>
            <a:tailEnd/>
          </a:ln>
        </p:spPr>
      </p:pic>
    </p:spTree>
    <p:extLst>
      <p:ext uri="{BB962C8B-B14F-4D97-AF65-F5344CB8AC3E}">
        <p14:creationId xmlns:p14="http://schemas.microsoft.com/office/powerpoint/2010/main" val="30544190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elfolie">
    <p:spTree>
      <p:nvGrpSpPr>
        <p:cNvPr id="1" name=""/>
        <p:cNvGrpSpPr/>
        <p:nvPr/>
      </p:nvGrpSpPr>
      <p:grpSpPr>
        <a:xfrm>
          <a:off x="0" y="0"/>
          <a:ext cx="0" cy="0"/>
          <a:chOff x="0" y="0"/>
          <a:chExt cx="0" cy="0"/>
        </a:xfrm>
      </p:grpSpPr>
      <p:sp>
        <p:nvSpPr>
          <p:cNvPr id="12" name="Textplatzhalter 11"/>
          <p:cNvSpPr>
            <a:spLocks noGrp="1"/>
          </p:cNvSpPr>
          <p:nvPr>
            <p:ph type="body" sz="quarter" idx="13"/>
          </p:nvPr>
        </p:nvSpPr>
        <p:spPr>
          <a:xfrm>
            <a:off x="611188" y="1708150"/>
            <a:ext cx="6841132" cy="3240162"/>
          </a:xfrm>
          <a:prstGeom prst="rect">
            <a:avLst/>
          </a:prstGeom>
        </p:spPr>
        <p:txBody>
          <a:bodyPr lIns="71539" tIns="35769" rIns="71539" bIns="35769" anchor="ctr">
            <a:normAutofit/>
          </a:bodyPr>
          <a:lstStyle>
            <a:lvl1pPr marL="0" indent="0">
              <a:buNone/>
              <a:defRPr sz="2400">
                <a:latin typeface="Akkurat-Light"/>
              </a:defRPr>
            </a:lvl1pPr>
            <a:lvl2pPr marL="357697" indent="0">
              <a:buNone/>
              <a:defRPr sz="2000">
                <a:latin typeface="Akkurat-Light"/>
              </a:defRPr>
            </a:lvl2pPr>
            <a:lvl3pPr marL="715394" indent="0">
              <a:buNone/>
              <a:defRPr sz="1800">
                <a:latin typeface="Akkurat-Light"/>
              </a:defRPr>
            </a:lvl3pPr>
            <a:lvl4pPr marL="1073091" indent="0">
              <a:buNone/>
              <a:defRPr sz="1600">
                <a:latin typeface="Akkurat-Light"/>
              </a:defRPr>
            </a:lvl4pPr>
            <a:lvl5pPr marL="1430788" indent="0">
              <a:buNone/>
              <a:defRPr sz="1600">
                <a:latin typeface="Akkurat-Light"/>
              </a:defRPr>
            </a:lvl5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8" name="Datumsplatzhalter 7"/>
          <p:cNvSpPr>
            <a:spLocks noGrp="1"/>
          </p:cNvSpPr>
          <p:nvPr>
            <p:ph type="dt" sz="half" idx="15"/>
          </p:nvPr>
        </p:nvSpPr>
        <p:spPr/>
        <p:txBody>
          <a:bodyPr/>
          <a:lstStyle/>
          <a:p>
            <a:endParaRPr lang="de-DE" dirty="0"/>
          </a:p>
        </p:txBody>
      </p:sp>
      <p:sp>
        <p:nvSpPr>
          <p:cNvPr id="9" name="Fußzeilenplatzhalter 8"/>
          <p:cNvSpPr>
            <a:spLocks noGrp="1"/>
          </p:cNvSpPr>
          <p:nvPr>
            <p:ph type="ftr" sz="quarter" idx="16"/>
          </p:nvPr>
        </p:nvSpPr>
        <p:spPr/>
        <p:txBody>
          <a:bodyPr/>
          <a:lstStyle/>
          <a:p>
            <a:endParaRPr lang="de-DE" dirty="0"/>
          </a:p>
        </p:txBody>
      </p:sp>
      <p:sp>
        <p:nvSpPr>
          <p:cNvPr id="10" name="Foliennummernplatzhalter 9"/>
          <p:cNvSpPr>
            <a:spLocks noGrp="1"/>
          </p:cNvSpPr>
          <p:nvPr>
            <p:ph type="sldNum" sz="quarter" idx="17"/>
          </p:nvPr>
        </p:nvSpPr>
        <p:spPr/>
        <p:txBody>
          <a:bodyPr/>
          <a:lstStyle/>
          <a:p>
            <a:r>
              <a:rPr lang="de-DE" smtClean="0"/>
              <a:t> Seite </a:t>
            </a:r>
            <a:fld id="{895CD297-5E7D-4FCF-9578-B701FA8456D1}" type="slidenum">
              <a:rPr lang="de-DE" smtClean="0"/>
              <a:pPr/>
              <a:t>‹Nr.›</a:t>
            </a:fld>
            <a:endParaRPr lang="de-DE" dirty="0"/>
          </a:p>
        </p:txBody>
      </p:sp>
      <p:sp>
        <p:nvSpPr>
          <p:cNvPr id="2" name="Titel 1"/>
          <p:cNvSpPr>
            <a:spLocks noGrp="1"/>
          </p:cNvSpPr>
          <p:nvPr>
            <p:ph type="title"/>
          </p:nvPr>
        </p:nvSpPr>
        <p:spPr/>
        <p:txBody>
          <a:bodyPr/>
          <a:lstStyle/>
          <a:p>
            <a:r>
              <a:rPr lang="de-DE" smtClean="0"/>
              <a:t>Titelmasterformat durch Klicken bearbeiten</a:t>
            </a:r>
            <a:endParaRPr lang="de-DE"/>
          </a:p>
        </p:txBody>
      </p:sp>
    </p:spTree>
    <p:extLst>
      <p:ext uri="{BB962C8B-B14F-4D97-AF65-F5344CB8AC3E}">
        <p14:creationId xmlns:p14="http://schemas.microsoft.com/office/powerpoint/2010/main" val="351408711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9_Titelfolie">
    <p:spTree>
      <p:nvGrpSpPr>
        <p:cNvPr id="1" name=""/>
        <p:cNvGrpSpPr/>
        <p:nvPr/>
      </p:nvGrpSpPr>
      <p:grpSpPr>
        <a:xfrm>
          <a:off x="0" y="0"/>
          <a:ext cx="0" cy="0"/>
          <a:chOff x="0" y="0"/>
          <a:chExt cx="0" cy="0"/>
        </a:xfrm>
      </p:grpSpPr>
      <p:sp>
        <p:nvSpPr>
          <p:cNvPr id="12" name="Textplatzhalter 11"/>
          <p:cNvSpPr>
            <a:spLocks noGrp="1"/>
          </p:cNvSpPr>
          <p:nvPr>
            <p:ph type="body" sz="quarter" idx="13"/>
          </p:nvPr>
        </p:nvSpPr>
        <p:spPr>
          <a:xfrm>
            <a:off x="611188" y="1131591"/>
            <a:ext cx="6841132" cy="3816722"/>
          </a:xfrm>
          <a:prstGeom prst="rect">
            <a:avLst/>
          </a:prstGeom>
        </p:spPr>
        <p:txBody>
          <a:bodyPr lIns="71539" tIns="35769" rIns="71539" bIns="35769" anchor="ctr">
            <a:normAutofit/>
          </a:bodyPr>
          <a:lstStyle>
            <a:lvl1pPr marL="0" indent="0">
              <a:buNone/>
              <a:defRPr sz="2400">
                <a:latin typeface="Akkurat-Light"/>
              </a:defRPr>
            </a:lvl1pPr>
            <a:lvl2pPr marL="357697" indent="0">
              <a:buNone/>
              <a:defRPr sz="2000">
                <a:latin typeface="Akkurat-Light"/>
              </a:defRPr>
            </a:lvl2pPr>
            <a:lvl3pPr marL="715394" indent="0">
              <a:buNone/>
              <a:defRPr sz="1800">
                <a:latin typeface="Akkurat-Light"/>
              </a:defRPr>
            </a:lvl3pPr>
            <a:lvl4pPr marL="1073091" indent="0">
              <a:buNone/>
              <a:defRPr sz="1600">
                <a:latin typeface="Akkurat-Light"/>
              </a:defRPr>
            </a:lvl4pPr>
            <a:lvl5pPr marL="1430788" indent="0">
              <a:buNone/>
              <a:defRPr sz="1600">
                <a:latin typeface="Akkurat-Light"/>
              </a:defRPr>
            </a:lvl5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8" name="Datumsplatzhalter 7"/>
          <p:cNvSpPr>
            <a:spLocks noGrp="1"/>
          </p:cNvSpPr>
          <p:nvPr>
            <p:ph type="dt" sz="half" idx="15"/>
          </p:nvPr>
        </p:nvSpPr>
        <p:spPr/>
        <p:txBody>
          <a:bodyPr/>
          <a:lstStyle/>
          <a:p>
            <a:endParaRPr lang="de-DE" dirty="0"/>
          </a:p>
        </p:txBody>
      </p:sp>
      <p:sp>
        <p:nvSpPr>
          <p:cNvPr id="9" name="Fußzeilenplatzhalter 8"/>
          <p:cNvSpPr>
            <a:spLocks noGrp="1"/>
          </p:cNvSpPr>
          <p:nvPr>
            <p:ph type="ftr" sz="quarter" idx="16"/>
          </p:nvPr>
        </p:nvSpPr>
        <p:spPr/>
        <p:txBody>
          <a:bodyPr/>
          <a:lstStyle/>
          <a:p>
            <a:endParaRPr lang="de-DE" dirty="0"/>
          </a:p>
        </p:txBody>
      </p:sp>
      <p:sp>
        <p:nvSpPr>
          <p:cNvPr id="10" name="Foliennummernplatzhalter 9"/>
          <p:cNvSpPr>
            <a:spLocks noGrp="1"/>
          </p:cNvSpPr>
          <p:nvPr>
            <p:ph type="sldNum" sz="quarter" idx="17"/>
          </p:nvPr>
        </p:nvSpPr>
        <p:spPr/>
        <p:txBody>
          <a:bodyPr/>
          <a:lstStyle/>
          <a:p>
            <a:r>
              <a:rPr lang="de-DE" smtClean="0"/>
              <a:t> Seite </a:t>
            </a:r>
            <a:fld id="{895CD297-5E7D-4FCF-9578-B701FA8456D1}" type="slidenum">
              <a:rPr lang="de-DE" smtClean="0"/>
              <a:pPr/>
              <a:t>‹Nr.›</a:t>
            </a:fld>
            <a:endParaRPr lang="de-DE" dirty="0"/>
          </a:p>
        </p:txBody>
      </p:sp>
      <p:sp>
        <p:nvSpPr>
          <p:cNvPr id="2" name="Titel 1"/>
          <p:cNvSpPr>
            <a:spLocks noGrp="1"/>
          </p:cNvSpPr>
          <p:nvPr>
            <p:ph type="title"/>
          </p:nvPr>
        </p:nvSpPr>
        <p:spPr/>
        <p:txBody>
          <a:bodyPr/>
          <a:lstStyle/>
          <a:p>
            <a:r>
              <a:rPr lang="de-DE" dirty="0" smtClean="0"/>
              <a:t>Titelmasterformat durch Klicken bearbeiten</a:t>
            </a:r>
            <a:endParaRPr lang="de-DE" dirty="0"/>
          </a:p>
        </p:txBody>
      </p:sp>
    </p:spTree>
    <p:extLst>
      <p:ext uri="{BB962C8B-B14F-4D97-AF65-F5344CB8AC3E}">
        <p14:creationId xmlns:p14="http://schemas.microsoft.com/office/powerpoint/2010/main" val="180587368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Titelmasterformat durch Klicken bearbeiten</a:t>
            </a:r>
            <a:endParaRPr lang="de-DE" dirty="0"/>
          </a:p>
        </p:txBody>
      </p:sp>
      <p:sp>
        <p:nvSpPr>
          <p:cNvPr id="3" name="Inhaltsplatzhalter 2"/>
          <p:cNvSpPr>
            <a:spLocks noGrp="1"/>
          </p:cNvSpPr>
          <p:nvPr>
            <p:ph sz="half" idx="1"/>
          </p:nvPr>
        </p:nvSpPr>
        <p:spPr>
          <a:xfrm>
            <a:off x="593579" y="1708150"/>
            <a:ext cx="3384000" cy="3240088"/>
          </a:xfrm>
        </p:spPr>
        <p:txBody>
          <a:bodyPr anchor="ct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Inhaltsplatzhalter 3"/>
          <p:cNvSpPr>
            <a:spLocks noGrp="1"/>
          </p:cNvSpPr>
          <p:nvPr>
            <p:ph sz="half" idx="2"/>
          </p:nvPr>
        </p:nvSpPr>
        <p:spPr>
          <a:xfrm>
            <a:off x="4039125" y="1708150"/>
            <a:ext cx="3384000" cy="3240088"/>
          </a:xfrm>
        </p:spPr>
        <p:txBody>
          <a:bodyPr anchor="ct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8" name="Datumsplatzhalter 7"/>
          <p:cNvSpPr>
            <a:spLocks noGrp="1"/>
          </p:cNvSpPr>
          <p:nvPr>
            <p:ph type="dt" sz="half" idx="10"/>
          </p:nvPr>
        </p:nvSpPr>
        <p:spPr/>
        <p:txBody>
          <a:bodyPr/>
          <a:lstStyle/>
          <a:p>
            <a:endParaRPr lang="de-DE" dirty="0"/>
          </a:p>
        </p:txBody>
      </p:sp>
      <p:sp>
        <p:nvSpPr>
          <p:cNvPr id="9" name="Fußzeilenplatzhalter 8"/>
          <p:cNvSpPr>
            <a:spLocks noGrp="1"/>
          </p:cNvSpPr>
          <p:nvPr>
            <p:ph type="ftr" sz="quarter" idx="11"/>
          </p:nvPr>
        </p:nvSpPr>
        <p:spPr/>
        <p:txBody>
          <a:bodyPr/>
          <a:lstStyle/>
          <a:p>
            <a:endParaRPr lang="de-DE" dirty="0"/>
          </a:p>
        </p:txBody>
      </p:sp>
      <p:sp>
        <p:nvSpPr>
          <p:cNvPr id="10" name="Foliennummernplatzhalter 9"/>
          <p:cNvSpPr>
            <a:spLocks noGrp="1"/>
          </p:cNvSpPr>
          <p:nvPr>
            <p:ph type="sldNum" sz="quarter" idx="12"/>
          </p:nvPr>
        </p:nvSpPr>
        <p:spPr/>
        <p:txBody>
          <a:bodyPr/>
          <a:lstStyle/>
          <a:p>
            <a:r>
              <a:rPr lang="de-DE" smtClean="0"/>
              <a:t> Seite </a:t>
            </a:r>
            <a:fld id="{895CD297-5E7D-4FCF-9578-B701FA8456D1}" type="slidenum">
              <a:rPr lang="de-DE" smtClean="0"/>
              <a:pPr/>
              <a:t>‹Nr.›</a:t>
            </a:fld>
            <a:endParaRPr lang="de-DE" dirty="0"/>
          </a:p>
        </p:txBody>
      </p:sp>
    </p:spTree>
    <p:extLst>
      <p:ext uri="{BB962C8B-B14F-4D97-AF65-F5344CB8AC3E}">
        <p14:creationId xmlns:p14="http://schemas.microsoft.com/office/powerpoint/2010/main" val="1956502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ild mit Überschrift">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smtClean="0"/>
              <a:t>Titelmasterformat durch Klicken bearbeiten</a:t>
            </a:r>
            <a:endParaRPr lang="de-DE" dirty="0"/>
          </a:p>
        </p:txBody>
      </p:sp>
      <p:sp>
        <p:nvSpPr>
          <p:cNvPr id="10" name="Datumsplatzhalter 9"/>
          <p:cNvSpPr>
            <a:spLocks noGrp="1"/>
          </p:cNvSpPr>
          <p:nvPr>
            <p:ph type="dt" sz="half" idx="10"/>
          </p:nvPr>
        </p:nvSpPr>
        <p:spPr/>
        <p:txBody>
          <a:bodyPr/>
          <a:lstStyle/>
          <a:p>
            <a:endParaRPr lang="de-DE" dirty="0"/>
          </a:p>
        </p:txBody>
      </p:sp>
      <p:sp>
        <p:nvSpPr>
          <p:cNvPr id="11" name="Fußzeilenplatzhalter 10"/>
          <p:cNvSpPr>
            <a:spLocks noGrp="1"/>
          </p:cNvSpPr>
          <p:nvPr>
            <p:ph type="ftr" sz="quarter" idx="11"/>
          </p:nvPr>
        </p:nvSpPr>
        <p:spPr/>
        <p:txBody>
          <a:bodyPr/>
          <a:lstStyle/>
          <a:p>
            <a:endParaRPr lang="de-DE" dirty="0"/>
          </a:p>
        </p:txBody>
      </p:sp>
      <p:sp>
        <p:nvSpPr>
          <p:cNvPr id="12" name="Foliennummernplatzhalter 11"/>
          <p:cNvSpPr>
            <a:spLocks noGrp="1"/>
          </p:cNvSpPr>
          <p:nvPr>
            <p:ph type="sldNum" sz="quarter" idx="12"/>
          </p:nvPr>
        </p:nvSpPr>
        <p:spPr/>
        <p:txBody>
          <a:bodyPr/>
          <a:lstStyle/>
          <a:p>
            <a:r>
              <a:rPr lang="de-DE" smtClean="0"/>
              <a:t> Seite </a:t>
            </a:r>
            <a:fld id="{895CD297-5E7D-4FCF-9578-B701FA8456D1}" type="slidenum">
              <a:rPr lang="de-DE" smtClean="0"/>
              <a:pPr/>
              <a:t>‹Nr.›</a:t>
            </a:fld>
            <a:endParaRPr lang="de-DE" dirty="0"/>
          </a:p>
        </p:txBody>
      </p:sp>
      <p:sp>
        <p:nvSpPr>
          <p:cNvPr id="13" name="Textplatzhalter 5"/>
          <p:cNvSpPr>
            <a:spLocks noGrp="1"/>
          </p:cNvSpPr>
          <p:nvPr>
            <p:ph type="body" sz="quarter" idx="14"/>
          </p:nvPr>
        </p:nvSpPr>
        <p:spPr>
          <a:xfrm>
            <a:off x="7452321" y="1708150"/>
            <a:ext cx="1691680" cy="3023840"/>
          </a:xfrm>
          <a:prstGeom prst="rect">
            <a:avLst/>
          </a:prstGeom>
        </p:spPr>
        <p:txBody>
          <a:bodyPr lIns="71539" tIns="35769" rIns="71539" bIns="35769" numCol="1" anchor="t">
            <a:noAutofit/>
          </a:bodyPr>
          <a:lstStyle>
            <a:lvl1pPr marL="0" indent="0" algn="l">
              <a:buNone/>
              <a:defRPr sz="1600" b="0">
                <a:solidFill>
                  <a:srgbClr val="575984"/>
                </a:solidFill>
                <a:latin typeface="AkkuratStd" pitchFamily="34" charset="0"/>
              </a:defRPr>
            </a:lvl1pPr>
            <a:lvl2pPr marL="357697" indent="0">
              <a:buNone/>
              <a:defRPr sz="1400" b="1"/>
            </a:lvl2pPr>
            <a:lvl3pPr marL="715394" indent="0">
              <a:buNone/>
              <a:defRPr sz="1400" b="1"/>
            </a:lvl3pPr>
            <a:lvl4pPr marL="1073091" indent="0">
              <a:buNone/>
              <a:defRPr sz="1400" b="1"/>
            </a:lvl4pPr>
            <a:lvl5pPr marL="1430788" indent="0">
              <a:buNone/>
              <a:defRPr sz="1400" b="1"/>
            </a:lvl5pPr>
          </a:lstStyle>
          <a:p>
            <a:pPr lvl="0"/>
            <a:r>
              <a:rPr lang="de-DE" dirty="0" smtClean="0"/>
              <a:t>Textmasterformat bearbeiten</a:t>
            </a:r>
          </a:p>
        </p:txBody>
      </p:sp>
      <p:sp>
        <p:nvSpPr>
          <p:cNvPr id="4" name="Inhaltsplatzhalter 3"/>
          <p:cNvSpPr>
            <a:spLocks noGrp="1"/>
          </p:cNvSpPr>
          <p:nvPr>
            <p:ph sz="quarter" idx="15"/>
          </p:nvPr>
        </p:nvSpPr>
        <p:spPr>
          <a:xfrm>
            <a:off x="611191" y="1708150"/>
            <a:ext cx="6840537" cy="3240088"/>
          </a:xfrm>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Tree>
    <p:extLst>
      <p:ext uri="{BB962C8B-B14F-4D97-AF65-F5344CB8AC3E}">
        <p14:creationId xmlns:p14="http://schemas.microsoft.com/office/powerpoint/2010/main" val="20100883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ergleich">
    <p:spTree>
      <p:nvGrpSpPr>
        <p:cNvPr id="1" name=""/>
        <p:cNvGrpSpPr/>
        <p:nvPr/>
      </p:nvGrpSpPr>
      <p:grpSpPr>
        <a:xfrm>
          <a:off x="0" y="0"/>
          <a:ext cx="0" cy="0"/>
          <a:chOff x="0" y="0"/>
          <a:chExt cx="0" cy="0"/>
        </a:xfrm>
      </p:grpSpPr>
      <p:sp>
        <p:nvSpPr>
          <p:cNvPr id="6" name="Inhaltsplatzhalter 5"/>
          <p:cNvSpPr>
            <a:spLocks noGrp="1"/>
          </p:cNvSpPr>
          <p:nvPr>
            <p:ph sz="quarter" idx="4"/>
          </p:nvPr>
        </p:nvSpPr>
        <p:spPr>
          <a:xfrm>
            <a:off x="2699792" y="1708150"/>
            <a:ext cx="4751933" cy="32400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11" name="Titel 10"/>
          <p:cNvSpPr>
            <a:spLocks noGrp="1"/>
          </p:cNvSpPr>
          <p:nvPr>
            <p:ph type="title"/>
          </p:nvPr>
        </p:nvSpPr>
        <p:spPr/>
        <p:txBody>
          <a:bodyPr/>
          <a:lstStyle/>
          <a:p>
            <a:r>
              <a:rPr lang="de-DE" dirty="0" smtClean="0"/>
              <a:t>Titelmasterformat durch Klicken bearbeiten</a:t>
            </a:r>
            <a:endParaRPr lang="de-DE" dirty="0"/>
          </a:p>
        </p:txBody>
      </p:sp>
      <p:sp>
        <p:nvSpPr>
          <p:cNvPr id="12" name="Datumsplatzhalter 11"/>
          <p:cNvSpPr>
            <a:spLocks noGrp="1"/>
          </p:cNvSpPr>
          <p:nvPr>
            <p:ph type="dt" sz="half" idx="14"/>
          </p:nvPr>
        </p:nvSpPr>
        <p:spPr/>
        <p:txBody>
          <a:bodyPr/>
          <a:lstStyle/>
          <a:p>
            <a:endParaRPr lang="de-DE" dirty="0"/>
          </a:p>
        </p:txBody>
      </p:sp>
      <p:sp>
        <p:nvSpPr>
          <p:cNvPr id="13" name="Fußzeilenplatzhalter 12"/>
          <p:cNvSpPr>
            <a:spLocks noGrp="1"/>
          </p:cNvSpPr>
          <p:nvPr>
            <p:ph type="ftr" sz="quarter" idx="15"/>
          </p:nvPr>
        </p:nvSpPr>
        <p:spPr/>
        <p:txBody>
          <a:bodyPr/>
          <a:lstStyle/>
          <a:p>
            <a:endParaRPr lang="de-DE" dirty="0"/>
          </a:p>
        </p:txBody>
      </p:sp>
      <p:sp>
        <p:nvSpPr>
          <p:cNvPr id="14" name="Foliennummernplatzhalter 13"/>
          <p:cNvSpPr>
            <a:spLocks noGrp="1"/>
          </p:cNvSpPr>
          <p:nvPr>
            <p:ph type="sldNum" sz="quarter" idx="16"/>
          </p:nvPr>
        </p:nvSpPr>
        <p:spPr/>
        <p:txBody>
          <a:bodyPr/>
          <a:lstStyle/>
          <a:p>
            <a:r>
              <a:rPr lang="de-DE" smtClean="0"/>
              <a:t> Seite </a:t>
            </a:r>
            <a:fld id="{895CD297-5E7D-4FCF-9578-B701FA8456D1}" type="slidenum">
              <a:rPr lang="de-DE" smtClean="0"/>
              <a:pPr/>
              <a:t>‹Nr.›</a:t>
            </a:fld>
            <a:endParaRPr lang="de-DE" dirty="0"/>
          </a:p>
        </p:txBody>
      </p:sp>
      <p:sp>
        <p:nvSpPr>
          <p:cNvPr id="15" name="Textplatzhalter 5"/>
          <p:cNvSpPr>
            <a:spLocks noGrp="1"/>
          </p:cNvSpPr>
          <p:nvPr>
            <p:ph type="body" sz="quarter" idx="17"/>
          </p:nvPr>
        </p:nvSpPr>
        <p:spPr>
          <a:xfrm>
            <a:off x="611189" y="1708150"/>
            <a:ext cx="2088604" cy="3240088"/>
          </a:xfrm>
          <a:prstGeom prst="rect">
            <a:avLst/>
          </a:prstGeom>
        </p:spPr>
        <p:txBody>
          <a:bodyPr lIns="71539" tIns="35769" rIns="71539" bIns="35769" numCol="1" anchor="b">
            <a:noAutofit/>
          </a:bodyPr>
          <a:lstStyle>
            <a:lvl1pPr marL="0" indent="0" algn="l">
              <a:buNone/>
              <a:defRPr sz="1800" b="0">
                <a:solidFill>
                  <a:schemeClr val="tx1"/>
                </a:solidFill>
                <a:latin typeface="Akkurat-Light"/>
              </a:defRPr>
            </a:lvl1pPr>
            <a:lvl2pPr marL="357697" indent="0">
              <a:buNone/>
              <a:defRPr sz="1400" b="1"/>
            </a:lvl2pPr>
            <a:lvl3pPr marL="715394" indent="0">
              <a:buNone/>
              <a:defRPr sz="1400" b="1"/>
            </a:lvl3pPr>
            <a:lvl4pPr marL="1073091" indent="0">
              <a:buNone/>
              <a:defRPr sz="1400" b="1"/>
            </a:lvl4pPr>
            <a:lvl5pPr marL="1430788" indent="0">
              <a:buNone/>
              <a:defRPr sz="1400" b="1"/>
            </a:lvl5pPr>
          </a:lstStyle>
          <a:p>
            <a:pPr lvl="0"/>
            <a:r>
              <a:rPr lang="de-DE" dirty="0" smtClean="0"/>
              <a:t>Textmasterformat bearbeiten</a:t>
            </a:r>
          </a:p>
        </p:txBody>
      </p:sp>
      <p:sp>
        <p:nvSpPr>
          <p:cNvPr id="8" name="Textplatzhalter 5"/>
          <p:cNvSpPr>
            <a:spLocks noGrp="1"/>
          </p:cNvSpPr>
          <p:nvPr>
            <p:ph type="body" sz="quarter" idx="18"/>
          </p:nvPr>
        </p:nvSpPr>
        <p:spPr>
          <a:xfrm>
            <a:off x="7452321" y="1708150"/>
            <a:ext cx="1691680" cy="3023840"/>
          </a:xfrm>
          <a:prstGeom prst="rect">
            <a:avLst/>
          </a:prstGeom>
        </p:spPr>
        <p:txBody>
          <a:bodyPr lIns="71539" tIns="35769" rIns="71539" bIns="35769" numCol="1" anchor="t">
            <a:noAutofit/>
          </a:bodyPr>
          <a:lstStyle>
            <a:lvl1pPr marL="0" indent="0" algn="l">
              <a:buNone/>
              <a:defRPr sz="1600" b="0">
                <a:solidFill>
                  <a:srgbClr val="575984"/>
                </a:solidFill>
                <a:latin typeface="AkkuratStd" pitchFamily="34" charset="0"/>
              </a:defRPr>
            </a:lvl1pPr>
            <a:lvl2pPr marL="357697" indent="0">
              <a:buNone/>
              <a:defRPr sz="1400" b="1"/>
            </a:lvl2pPr>
            <a:lvl3pPr marL="715394" indent="0">
              <a:buNone/>
              <a:defRPr sz="1400" b="1"/>
            </a:lvl3pPr>
            <a:lvl4pPr marL="1073091" indent="0">
              <a:buNone/>
              <a:defRPr sz="1400" b="1"/>
            </a:lvl4pPr>
            <a:lvl5pPr marL="1430788" indent="0">
              <a:buNone/>
              <a:defRPr sz="1400" b="1"/>
            </a:lvl5pPr>
          </a:lstStyle>
          <a:p>
            <a:pPr lvl="0"/>
            <a:r>
              <a:rPr lang="de-DE" dirty="0" smtClean="0"/>
              <a:t>Textmasterformat bearbeiten</a:t>
            </a:r>
          </a:p>
        </p:txBody>
      </p:sp>
    </p:spTree>
    <p:extLst>
      <p:ext uri="{BB962C8B-B14F-4D97-AF65-F5344CB8AC3E}">
        <p14:creationId xmlns:p14="http://schemas.microsoft.com/office/powerpoint/2010/main" val="3537787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7" name="Datumsplatzhalter 6"/>
          <p:cNvSpPr>
            <a:spLocks noGrp="1"/>
          </p:cNvSpPr>
          <p:nvPr>
            <p:ph type="dt" sz="half" idx="10"/>
          </p:nvPr>
        </p:nvSpPr>
        <p:spPr/>
        <p:txBody>
          <a:bodyPr/>
          <a:lstStyle/>
          <a:p>
            <a:endParaRPr lang="de-DE" dirty="0"/>
          </a:p>
        </p:txBody>
      </p:sp>
      <p:sp>
        <p:nvSpPr>
          <p:cNvPr id="8" name="Fußzeilenplatzhalter 7"/>
          <p:cNvSpPr>
            <a:spLocks noGrp="1"/>
          </p:cNvSpPr>
          <p:nvPr>
            <p:ph type="ftr" sz="quarter" idx="11"/>
          </p:nvPr>
        </p:nvSpPr>
        <p:spPr/>
        <p:txBody>
          <a:bodyPr/>
          <a:lstStyle/>
          <a:p>
            <a:endParaRPr lang="de-DE" dirty="0"/>
          </a:p>
        </p:txBody>
      </p:sp>
      <p:sp>
        <p:nvSpPr>
          <p:cNvPr id="9" name="Foliennummernplatzhalter 8"/>
          <p:cNvSpPr>
            <a:spLocks noGrp="1"/>
          </p:cNvSpPr>
          <p:nvPr>
            <p:ph type="sldNum" sz="quarter" idx="12"/>
          </p:nvPr>
        </p:nvSpPr>
        <p:spPr/>
        <p:txBody>
          <a:bodyPr/>
          <a:lstStyle/>
          <a:p>
            <a:r>
              <a:rPr lang="de-DE" smtClean="0"/>
              <a:t> Seite </a:t>
            </a:r>
            <a:fld id="{895CD297-5E7D-4FCF-9578-B701FA8456D1}" type="slidenum">
              <a:rPr lang="de-DE" smtClean="0"/>
              <a:pPr/>
              <a:t>‹Nr.›</a:t>
            </a:fld>
            <a:endParaRPr lang="de-DE" dirty="0"/>
          </a:p>
        </p:txBody>
      </p:sp>
    </p:spTree>
    <p:extLst>
      <p:ext uri="{BB962C8B-B14F-4D97-AF65-F5344CB8AC3E}">
        <p14:creationId xmlns:p14="http://schemas.microsoft.com/office/powerpoint/2010/main" val="34638252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611191" y="411510"/>
            <a:ext cx="6840537" cy="1296640"/>
          </a:xfrm>
          <a:prstGeom prst="rect">
            <a:avLst/>
          </a:prstGeom>
        </p:spPr>
        <p:txBody>
          <a:bodyPr vert="horz" lIns="91389" tIns="45696" rIns="91389" bIns="45696" rtlCol="0" anchor="t">
            <a:noAutofit/>
          </a:bodyPr>
          <a:lstStyle/>
          <a:p>
            <a:r>
              <a:rPr lang="de-DE" dirty="0" smtClean="0"/>
              <a:t>Titelmasterformat durch Klicken bearbeiten</a:t>
            </a:r>
            <a:endParaRPr lang="de-DE" dirty="0"/>
          </a:p>
        </p:txBody>
      </p:sp>
      <p:sp>
        <p:nvSpPr>
          <p:cNvPr id="3" name="Textplatzhalter 2"/>
          <p:cNvSpPr>
            <a:spLocks noGrp="1"/>
          </p:cNvSpPr>
          <p:nvPr>
            <p:ph type="body" idx="1"/>
          </p:nvPr>
        </p:nvSpPr>
        <p:spPr>
          <a:xfrm>
            <a:off x="611191" y="1707654"/>
            <a:ext cx="6840537" cy="3230090"/>
          </a:xfrm>
          <a:prstGeom prst="rect">
            <a:avLst/>
          </a:prstGeom>
        </p:spPr>
        <p:txBody>
          <a:bodyPr vert="horz" lIns="91389" tIns="45696" rIns="91389" bIns="45696" rtlCol="0" anchor="ctr">
            <a:noAutofit/>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6" name="Foliennummernplatzhalter 5"/>
          <p:cNvSpPr>
            <a:spLocks noGrp="1"/>
          </p:cNvSpPr>
          <p:nvPr>
            <p:ph type="sldNum" sz="quarter" idx="4"/>
          </p:nvPr>
        </p:nvSpPr>
        <p:spPr>
          <a:xfrm>
            <a:off x="7452321" y="4731990"/>
            <a:ext cx="1691680" cy="216024"/>
          </a:xfrm>
          <a:prstGeom prst="rect">
            <a:avLst/>
          </a:prstGeom>
          <a:solidFill>
            <a:srgbClr val="912133"/>
          </a:solidFill>
        </p:spPr>
        <p:txBody>
          <a:bodyPr vert="horz" wrap="square" lIns="91389" tIns="45696" rIns="91389" bIns="45696" rtlCol="0" anchor="ctr">
            <a:noAutofit/>
          </a:bodyPr>
          <a:lstStyle>
            <a:lvl1pPr algn="l">
              <a:defRPr sz="900">
                <a:solidFill>
                  <a:schemeClr val="bg1"/>
                </a:solidFill>
                <a:latin typeface="AkkuratStd" pitchFamily="34" charset="0"/>
              </a:defRPr>
            </a:lvl1pPr>
          </a:lstStyle>
          <a:p>
            <a:r>
              <a:rPr lang="de-DE" smtClean="0"/>
              <a:t> Seite </a:t>
            </a:r>
            <a:fld id="{895CD297-5E7D-4FCF-9578-B701FA8456D1}" type="slidenum">
              <a:rPr lang="de-DE" smtClean="0"/>
              <a:pPr/>
              <a:t>‹Nr.›</a:t>
            </a:fld>
            <a:endParaRPr lang="de-DE" dirty="0"/>
          </a:p>
        </p:txBody>
      </p:sp>
      <p:sp>
        <p:nvSpPr>
          <p:cNvPr id="10" name="Foliennummernplatzhalter 5"/>
          <p:cNvSpPr txBox="1">
            <a:spLocks/>
          </p:cNvSpPr>
          <p:nvPr userDrawn="1"/>
        </p:nvSpPr>
        <p:spPr>
          <a:xfrm>
            <a:off x="7452321" y="4937747"/>
            <a:ext cx="1691680" cy="205755"/>
          </a:xfrm>
          <a:prstGeom prst="rect">
            <a:avLst/>
          </a:prstGeom>
          <a:noFill/>
        </p:spPr>
        <p:txBody>
          <a:bodyPr vert="horz" wrap="square" lIns="91389" tIns="45696" rIns="91389" bIns="45696" rtlCol="0" anchor="t">
            <a:noAutofit/>
          </a:bodyPr>
          <a:lstStyle>
            <a:defPPr>
              <a:defRPr lang="de-DE"/>
            </a:defPPr>
            <a:lvl1pPr marL="0" algn="l" defTabSz="914400" rtl="0" eaLnBrk="1" latinLnBrk="0" hangingPunct="1">
              <a:defRPr sz="900" kern="1200">
                <a:solidFill>
                  <a:schemeClr val="bg1"/>
                </a:solidFill>
                <a:latin typeface="AkkuratStd"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de-DE" dirty="0">
              <a:solidFill>
                <a:schemeClr val="tx1"/>
              </a:solidFill>
              <a:latin typeface="AkkuratStd" pitchFamily="34" charset="0"/>
            </a:endParaRPr>
          </a:p>
        </p:txBody>
      </p:sp>
      <p:sp>
        <p:nvSpPr>
          <p:cNvPr id="5" name="Fußzeilenplatzhalter 4"/>
          <p:cNvSpPr>
            <a:spLocks noGrp="1"/>
          </p:cNvSpPr>
          <p:nvPr>
            <p:ph type="ftr" sz="quarter" idx="3"/>
          </p:nvPr>
        </p:nvSpPr>
        <p:spPr>
          <a:xfrm>
            <a:off x="539552" y="4940920"/>
            <a:ext cx="4752528" cy="208930"/>
          </a:xfrm>
          <a:prstGeom prst="rect">
            <a:avLst/>
          </a:prstGeom>
        </p:spPr>
        <p:txBody>
          <a:bodyPr vert="horz" lIns="91389" tIns="45696" rIns="91389" bIns="45696" rtlCol="0" anchor="t"/>
          <a:lstStyle>
            <a:lvl1pPr algn="l">
              <a:defRPr sz="900">
                <a:solidFill>
                  <a:schemeClr val="tx1"/>
                </a:solidFill>
                <a:latin typeface="AkkuratStd" pitchFamily="34" charset="0"/>
              </a:defRPr>
            </a:lvl1pPr>
          </a:lstStyle>
          <a:p>
            <a:endParaRPr lang="de-DE" dirty="0"/>
          </a:p>
        </p:txBody>
      </p:sp>
      <p:sp>
        <p:nvSpPr>
          <p:cNvPr id="4" name="Datumsplatzhalter 3"/>
          <p:cNvSpPr>
            <a:spLocks noGrp="1"/>
          </p:cNvSpPr>
          <p:nvPr>
            <p:ph type="dt" sz="half" idx="2"/>
          </p:nvPr>
        </p:nvSpPr>
        <p:spPr>
          <a:xfrm>
            <a:off x="5301239" y="4937747"/>
            <a:ext cx="2133600" cy="205755"/>
          </a:xfrm>
          <a:prstGeom prst="rect">
            <a:avLst/>
          </a:prstGeom>
        </p:spPr>
        <p:txBody>
          <a:bodyPr vert="horz" lIns="91389" tIns="45696" rIns="91389" bIns="45696" rtlCol="0" anchor="t"/>
          <a:lstStyle>
            <a:lvl1pPr algn="r">
              <a:defRPr sz="900">
                <a:solidFill>
                  <a:schemeClr val="tx1"/>
                </a:solidFill>
                <a:latin typeface="AkkuratStd" pitchFamily="34" charset="0"/>
              </a:defRPr>
            </a:lvl1pPr>
          </a:lstStyle>
          <a:p>
            <a:endParaRPr lang="de-DE" dirty="0"/>
          </a:p>
        </p:txBody>
      </p:sp>
      <p:pic>
        <p:nvPicPr>
          <p:cNvPr id="7" name="Bild 4" descr="Unbenannt-1.png"/>
          <p:cNvPicPr>
            <a:picLocks noChangeAspect="1"/>
          </p:cNvPicPr>
          <p:nvPr userDrawn="1"/>
        </p:nvPicPr>
        <p:blipFill>
          <a:blip r:embed="rId16"/>
          <a:srcRect/>
          <a:stretch>
            <a:fillRect/>
          </a:stretch>
        </p:blipFill>
        <p:spPr bwMode="auto">
          <a:xfrm>
            <a:off x="6876259" y="89272"/>
            <a:ext cx="2024127" cy="754286"/>
          </a:xfrm>
          <a:prstGeom prst="rect">
            <a:avLst/>
          </a:prstGeom>
          <a:noFill/>
          <a:ln w="9525">
            <a:noFill/>
            <a:miter lim="800000"/>
            <a:headEnd/>
            <a:tailEnd/>
          </a:ln>
        </p:spPr>
      </p:pic>
    </p:spTree>
    <p:extLst>
      <p:ext uri="{BB962C8B-B14F-4D97-AF65-F5344CB8AC3E}">
        <p14:creationId xmlns:p14="http://schemas.microsoft.com/office/powerpoint/2010/main" val="1360314045"/>
      </p:ext>
    </p:extLst>
  </p:cSld>
  <p:clrMap bg1="lt1" tx1="dk1" bg2="lt2" tx2="dk2" accent1="accent1" accent2="accent2" accent3="accent3" accent4="accent4" accent5="accent5" accent6="accent6" hlink="hlink" folHlink="folHlink"/>
  <p:sldLayoutIdLst>
    <p:sldLayoutId id="2147483659" r:id="rId1"/>
    <p:sldLayoutId id="2147483649" r:id="rId2"/>
    <p:sldLayoutId id="2147483658" r:id="rId3"/>
    <p:sldLayoutId id="2147483661" r:id="rId4"/>
    <p:sldLayoutId id="2147483701" r:id="rId5"/>
    <p:sldLayoutId id="2147483652" r:id="rId6"/>
    <p:sldLayoutId id="2147483657" r:id="rId7"/>
    <p:sldLayoutId id="2147483653" r:id="rId8"/>
    <p:sldLayoutId id="2147483654" r:id="rId9"/>
    <p:sldLayoutId id="2147483665" r:id="rId10"/>
    <p:sldLayoutId id="2147483666" r:id="rId11"/>
    <p:sldLayoutId id="2147483668" r:id="rId12"/>
    <p:sldLayoutId id="2147483703" r:id="rId13"/>
    <p:sldLayoutId id="2147483704" r:id="rId14"/>
  </p:sldLayoutIdLst>
  <p:hf hdr="0" ftr="0" dt="0"/>
  <p:txStyles>
    <p:titleStyle>
      <a:lvl1pPr algn="l" defTabSz="913891" rtl="0" eaLnBrk="1" latinLnBrk="0" hangingPunct="1">
        <a:spcBef>
          <a:spcPct val="0"/>
        </a:spcBef>
        <a:buNone/>
        <a:defRPr sz="2800" kern="1200">
          <a:solidFill>
            <a:srgbClr val="575984"/>
          </a:solidFill>
          <a:latin typeface="AkkuratStd" pitchFamily="34" charset="0"/>
          <a:ea typeface="+mj-ea"/>
          <a:cs typeface="+mj-cs"/>
        </a:defRPr>
      </a:lvl1pPr>
    </p:titleStyle>
    <p:bodyStyle>
      <a:lvl1pPr marL="342709" indent="-342709" algn="l" defTabSz="913891" rtl="0" eaLnBrk="1" latinLnBrk="0" hangingPunct="1">
        <a:spcBef>
          <a:spcPct val="20000"/>
        </a:spcBef>
        <a:buFont typeface="Wingdings" pitchFamily="2" charset="2"/>
        <a:buChar char="§"/>
        <a:defRPr sz="2400" kern="1200">
          <a:solidFill>
            <a:schemeClr val="tx1"/>
          </a:solidFill>
          <a:latin typeface="AkkuratStd" pitchFamily="34" charset="0"/>
          <a:ea typeface="+mn-ea"/>
          <a:cs typeface="+mn-cs"/>
        </a:defRPr>
      </a:lvl1pPr>
      <a:lvl2pPr marL="742536" indent="-285591" algn="l" defTabSz="913891" rtl="0" eaLnBrk="1" latinLnBrk="0" hangingPunct="1">
        <a:spcBef>
          <a:spcPct val="20000"/>
        </a:spcBef>
        <a:buFont typeface="Wingdings" pitchFamily="2" charset="2"/>
        <a:buChar char="§"/>
        <a:defRPr sz="2000" kern="1200">
          <a:solidFill>
            <a:schemeClr val="tx1"/>
          </a:solidFill>
          <a:latin typeface="AkkuratStd" pitchFamily="34" charset="0"/>
          <a:ea typeface="+mn-ea"/>
          <a:cs typeface="+mn-cs"/>
        </a:defRPr>
      </a:lvl2pPr>
      <a:lvl3pPr marL="1142364" indent="-228474" algn="l" defTabSz="913891" rtl="0" eaLnBrk="1" latinLnBrk="0" hangingPunct="1">
        <a:spcBef>
          <a:spcPct val="20000"/>
        </a:spcBef>
        <a:buFont typeface="Wingdings" pitchFamily="2" charset="2"/>
        <a:buChar char="§"/>
        <a:defRPr sz="1800" kern="1200">
          <a:solidFill>
            <a:schemeClr val="tx1"/>
          </a:solidFill>
          <a:latin typeface="AkkuratStd" pitchFamily="34" charset="0"/>
          <a:ea typeface="+mn-ea"/>
          <a:cs typeface="+mn-cs"/>
        </a:defRPr>
      </a:lvl3pPr>
      <a:lvl4pPr marL="1599309" indent="-228474" algn="l" defTabSz="913891" rtl="0" eaLnBrk="1" latinLnBrk="0" hangingPunct="1">
        <a:spcBef>
          <a:spcPct val="20000"/>
        </a:spcBef>
        <a:buFont typeface="Wingdings" pitchFamily="2" charset="2"/>
        <a:buChar char="§"/>
        <a:defRPr sz="1600" kern="1200">
          <a:solidFill>
            <a:schemeClr val="tx1"/>
          </a:solidFill>
          <a:latin typeface="AkkuratStd" pitchFamily="34" charset="0"/>
          <a:ea typeface="+mn-ea"/>
          <a:cs typeface="+mn-cs"/>
        </a:defRPr>
      </a:lvl4pPr>
      <a:lvl5pPr marL="2056255" indent="-228474" algn="l" defTabSz="913891" rtl="0" eaLnBrk="1" latinLnBrk="0" hangingPunct="1">
        <a:spcBef>
          <a:spcPct val="20000"/>
        </a:spcBef>
        <a:buFont typeface="Wingdings" pitchFamily="2" charset="2"/>
        <a:buChar char="§"/>
        <a:defRPr sz="1600" kern="1200">
          <a:solidFill>
            <a:schemeClr val="tx1"/>
          </a:solidFill>
          <a:latin typeface="AkkuratStd" pitchFamily="34" charset="0"/>
          <a:ea typeface="+mn-ea"/>
          <a:cs typeface="+mn-cs"/>
        </a:defRPr>
      </a:lvl5pPr>
      <a:lvl6pPr marL="2513200" indent="-228474" algn="l" defTabSz="9138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0145" indent="-228474" algn="l" defTabSz="9138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7091" indent="-228474" algn="l" defTabSz="9138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4037" indent="-228474" algn="l" defTabSz="9138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3891" rtl="0" eaLnBrk="1" latinLnBrk="0" hangingPunct="1">
        <a:defRPr sz="1800" kern="1200">
          <a:solidFill>
            <a:schemeClr val="tx1"/>
          </a:solidFill>
          <a:latin typeface="+mn-lt"/>
          <a:ea typeface="+mn-ea"/>
          <a:cs typeface="+mn-cs"/>
        </a:defRPr>
      </a:lvl1pPr>
      <a:lvl2pPr marL="456945" algn="l" defTabSz="913891" rtl="0" eaLnBrk="1" latinLnBrk="0" hangingPunct="1">
        <a:defRPr sz="1800" kern="1200">
          <a:solidFill>
            <a:schemeClr val="tx1"/>
          </a:solidFill>
          <a:latin typeface="+mn-lt"/>
          <a:ea typeface="+mn-ea"/>
          <a:cs typeface="+mn-cs"/>
        </a:defRPr>
      </a:lvl2pPr>
      <a:lvl3pPr marL="913891" algn="l" defTabSz="913891" rtl="0" eaLnBrk="1" latinLnBrk="0" hangingPunct="1">
        <a:defRPr sz="1800" kern="1200">
          <a:solidFill>
            <a:schemeClr val="tx1"/>
          </a:solidFill>
          <a:latin typeface="+mn-lt"/>
          <a:ea typeface="+mn-ea"/>
          <a:cs typeface="+mn-cs"/>
        </a:defRPr>
      </a:lvl3pPr>
      <a:lvl4pPr marL="1370837" algn="l" defTabSz="913891" rtl="0" eaLnBrk="1" latinLnBrk="0" hangingPunct="1">
        <a:defRPr sz="1800" kern="1200">
          <a:solidFill>
            <a:schemeClr val="tx1"/>
          </a:solidFill>
          <a:latin typeface="+mn-lt"/>
          <a:ea typeface="+mn-ea"/>
          <a:cs typeface="+mn-cs"/>
        </a:defRPr>
      </a:lvl4pPr>
      <a:lvl5pPr marL="1827783" algn="l" defTabSz="913891" rtl="0" eaLnBrk="1" latinLnBrk="0" hangingPunct="1">
        <a:defRPr sz="1800" kern="1200">
          <a:solidFill>
            <a:schemeClr val="tx1"/>
          </a:solidFill>
          <a:latin typeface="+mn-lt"/>
          <a:ea typeface="+mn-ea"/>
          <a:cs typeface="+mn-cs"/>
        </a:defRPr>
      </a:lvl5pPr>
      <a:lvl6pPr marL="2284728" algn="l" defTabSz="913891" rtl="0" eaLnBrk="1" latinLnBrk="0" hangingPunct="1">
        <a:defRPr sz="1800" kern="1200">
          <a:solidFill>
            <a:schemeClr val="tx1"/>
          </a:solidFill>
          <a:latin typeface="+mn-lt"/>
          <a:ea typeface="+mn-ea"/>
          <a:cs typeface="+mn-cs"/>
        </a:defRPr>
      </a:lvl6pPr>
      <a:lvl7pPr marL="2741673" algn="l" defTabSz="913891" rtl="0" eaLnBrk="1" latinLnBrk="0" hangingPunct="1">
        <a:defRPr sz="1800" kern="1200">
          <a:solidFill>
            <a:schemeClr val="tx1"/>
          </a:solidFill>
          <a:latin typeface="+mn-lt"/>
          <a:ea typeface="+mn-ea"/>
          <a:cs typeface="+mn-cs"/>
        </a:defRPr>
      </a:lvl7pPr>
      <a:lvl8pPr marL="3198618" algn="l" defTabSz="913891" rtl="0" eaLnBrk="1" latinLnBrk="0" hangingPunct="1">
        <a:defRPr sz="1800" kern="1200">
          <a:solidFill>
            <a:schemeClr val="tx1"/>
          </a:solidFill>
          <a:latin typeface="+mn-lt"/>
          <a:ea typeface="+mn-ea"/>
          <a:cs typeface="+mn-cs"/>
        </a:defRPr>
      </a:lvl8pPr>
      <a:lvl9pPr marL="3655563" algn="l" defTabSz="913891"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hyperlink" Target="http://www.isb-w.eu/" TargetMode="External"/><Relationship Id="rId4" Type="http://schemas.openxmlformats.org/officeDocument/2006/relationships/image" Target="../media/image8.emf"/></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isb-w.eu/" TargetMode="Externa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isb-w.eu/"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isb-w.eu/" TargetMode="Externa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13.jp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isb-w.eu/" TargetMode="Externa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 Id="rId5" Type="http://schemas.openxmlformats.org/officeDocument/2006/relationships/image" Target="../media/image6.png"/><Relationship Id="rId4" Type="http://schemas.openxmlformats.org/officeDocument/2006/relationships/hyperlink" Target="http://www.isb-w.eu/"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16.jp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17.png"/><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isb-w.eu/" TargetMode="Externa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isb-w.eu/" TargetMode="Externa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18.pn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19.pn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4.xml"/><Relationship Id="rId5" Type="http://schemas.openxmlformats.org/officeDocument/2006/relationships/image" Target="../media/image6.png"/><Relationship Id="rId4" Type="http://schemas.openxmlformats.org/officeDocument/2006/relationships/hyperlink" Target="http://www.isb-w.eu/"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21.pn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25.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22.jpe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isb-w.eu/" TargetMode="Externa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23.pn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isb-w.eu/" TargetMode="Externa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24.pn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isb-w.eu/" TargetMode="Externa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isb-w.eu/" TargetMode="Externa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25.jpe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32.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hyperlink" Target="https://www.youtube.com/user/ISBlearning" TargetMode="Externa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xml"/><Relationship Id="rId1" Type="http://schemas.openxmlformats.org/officeDocument/2006/relationships/slideLayout" Target="../slideLayouts/slideLayout14.xml"/><Relationship Id="rId5" Type="http://schemas.openxmlformats.org/officeDocument/2006/relationships/image" Target="../media/image6.png"/><Relationship Id="rId4" Type="http://schemas.openxmlformats.org/officeDocument/2006/relationships/hyperlink" Target="http://www.isb-w.eu/"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hyperlink" Target="http://www.isb-i.eu/" TargetMode="Externa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9.jpe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10.jp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isb-w.eu/" TargetMode="Externa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11.jpg"/><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hyperlink" Target="http://www.isb-w.eu/" TargetMode="External"/><Relationship Id="rId2" Type="http://schemas.openxmlformats.org/officeDocument/2006/relationships/image" Target="../media/image12.jpg"/><Relationship Id="rId1" Type="http://schemas.openxmlformats.org/officeDocument/2006/relationships/slideLayout" Target="../slideLayouts/slideLayout5.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 y="1708150"/>
            <a:ext cx="6660231" cy="3240088"/>
          </a:xfrm>
        </p:spPr>
        <p:txBody>
          <a:bodyPr/>
          <a:lstStyle/>
          <a:p>
            <a:endParaRPr lang="de-DE" sz="2400" dirty="0">
              <a:solidFill>
                <a:srgbClr val="FFFFFF"/>
              </a:solidFill>
            </a:endParaRPr>
          </a:p>
        </p:txBody>
      </p:sp>
      <p:pic>
        <p:nvPicPr>
          <p:cNvPr id="7" name="Bild 1" descr="by-1.png"/>
          <p:cNvPicPr>
            <a:picLocks/>
          </p:cNvPicPr>
          <p:nvPr/>
        </p:nvPicPr>
        <p:blipFill>
          <a:blip r:embed="rId2"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pic>
        <p:nvPicPr>
          <p:cNvPr id="3" name="Bild 2" descr="P1000009.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8560" y="19726"/>
            <a:ext cx="7272808" cy="5308054"/>
          </a:xfrm>
          <a:prstGeom prst="rect">
            <a:avLst/>
          </a:prstGeom>
        </p:spPr>
      </p:pic>
      <p:sp>
        <p:nvSpPr>
          <p:cNvPr id="4" name="Textfeld 3"/>
          <p:cNvSpPr txBox="1"/>
          <p:nvPr/>
        </p:nvSpPr>
        <p:spPr>
          <a:xfrm>
            <a:off x="0" y="3867894"/>
            <a:ext cx="1991446" cy="1015428"/>
          </a:xfrm>
          <a:prstGeom prst="rect">
            <a:avLst/>
          </a:prstGeom>
          <a:noFill/>
        </p:spPr>
        <p:txBody>
          <a:bodyPr wrap="none" lIns="91202" tIns="45604" rIns="91202" bIns="45604" rtlCol="0">
            <a:spAutoFit/>
          </a:bodyPr>
          <a:lstStyle/>
          <a:p>
            <a:r>
              <a:rPr lang="de-DE" sz="2000" dirty="0">
                <a:solidFill>
                  <a:srgbClr val="FFFFFF"/>
                </a:solidFill>
              </a:rPr>
              <a:t>Bernd Schmid</a:t>
            </a:r>
          </a:p>
          <a:p>
            <a:r>
              <a:rPr lang="de-DE" sz="2000" b="1" dirty="0" smtClean="0">
                <a:solidFill>
                  <a:srgbClr val="FFFFFF"/>
                </a:solidFill>
              </a:rPr>
              <a:t>W</a:t>
            </a:r>
            <a:r>
              <a:rPr lang="de-DE" sz="2000" dirty="0" smtClean="0">
                <a:solidFill>
                  <a:srgbClr val="FFFFFF"/>
                </a:solidFill>
              </a:rPr>
              <a:t>itten/Herdecke </a:t>
            </a:r>
          </a:p>
          <a:p>
            <a:r>
              <a:rPr lang="de-DE" sz="2000" dirty="0" smtClean="0">
                <a:solidFill>
                  <a:srgbClr val="FFFFFF"/>
                </a:solidFill>
              </a:rPr>
              <a:t>29.</a:t>
            </a:r>
            <a:r>
              <a:rPr lang="de-DE" sz="2000" dirty="0">
                <a:solidFill>
                  <a:srgbClr val="FFFFFF"/>
                </a:solidFill>
              </a:rPr>
              <a:t>Juni 2017 </a:t>
            </a:r>
            <a:endParaRPr lang="en-US" sz="2000" dirty="0"/>
          </a:p>
        </p:txBody>
      </p:sp>
      <p:pic>
        <p:nvPicPr>
          <p:cNvPr id="11" name="Bild 8"/>
          <p:cNvPicPr>
            <a:picLocks noChangeAspect="1"/>
          </p:cNvPicPr>
          <p:nvPr/>
        </p:nvPicPr>
        <p:blipFill>
          <a:blip r:embed="rId4"/>
          <a:srcRect/>
          <a:stretch>
            <a:fillRect/>
          </a:stretch>
        </p:blipFill>
        <p:spPr bwMode="auto">
          <a:xfrm>
            <a:off x="7236296" y="987574"/>
            <a:ext cx="1312066" cy="1312066"/>
          </a:xfrm>
          <a:prstGeom prst="rect">
            <a:avLst/>
          </a:prstGeom>
          <a:noFill/>
          <a:ln w="9525">
            <a:noFill/>
            <a:miter lim="800000"/>
            <a:headEnd/>
            <a:tailEnd/>
          </a:ln>
        </p:spPr>
      </p:pic>
      <p:sp>
        <p:nvSpPr>
          <p:cNvPr id="8" name="Textfeld 7"/>
          <p:cNvSpPr txBox="1"/>
          <p:nvPr/>
        </p:nvSpPr>
        <p:spPr>
          <a:xfrm>
            <a:off x="2411760" y="3353899"/>
            <a:ext cx="4320480" cy="1754092"/>
          </a:xfrm>
          <a:prstGeom prst="rect">
            <a:avLst/>
          </a:prstGeom>
          <a:noFill/>
        </p:spPr>
        <p:txBody>
          <a:bodyPr wrap="square" lIns="91202" tIns="45604" rIns="91202" bIns="45604" rtlCol="0">
            <a:spAutoFit/>
          </a:bodyPr>
          <a:lstStyle/>
          <a:p>
            <a:pPr algn="r"/>
            <a:r>
              <a:rPr lang="de-DE" sz="3600" b="1" dirty="0" smtClean="0">
                <a:solidFill>
                  <a:srgbClr val="FFFFFF"/>
                </a:solidFill>
              </a:rPr>
              <a:t>Person, Rolle, </a:t>
            </a:r>
            <a:r>
              <a:rPr lang="de-DE" sz="3600" b="1" dirty="0">
                <a:solidFill>
                  <a:srgbClr val="FFFFFF"/>
                </a:solidFill>
              </a:rPr>
              <a:t>System</a:t>
            </a:r>
            <a:endParaRPr lang="de-DE" sz="2400" b="1" dirty="0">
              <a:solidFill>
                <a:srgbClr val="FFFFFF"/>
              </a:solidFill>
            </a:endParaRPr>
          </a:p>
          <a:p>
            <a:pPr algn="r"/>
            <a:r>
              <a:rPr lang="de-DE" sz="3600" b="1" dirty="0" smtClean="0">
                <a:solidFill>
                  <a:srgbClr val="FFFFFF"/>
                </a:solidFill>
              </a:rPr>
              <a:t> </a:t>
            </a:r>
            <a:r>
              <a:rPr lang="de-DE" sz="2400" b="1" dirty="0">
                <a:solidFill>
                  <a:srgbClr val="FFFFFF"/>
                </a:solidFill>
              </a:rPr>
              <a:t> </a:t>
            </a:r>
            <a:r>
              <a:rPr lang="de-DE" sz="2400" b="1" dirty="0" smtClean="0">
                <a:solidFill>
                  <a:srgbClr val="FFFFFF"/>
                </a:solidFill>
              </a:rPr>
              <a:t> Wie viel Mensch? </a:t>
            </a:r>
          </a:p>
          <a:p>
            <a:pPr algn="r"/>
            <a:r>
              <a:rPr lang="de-DE" sz="2400" b="1" dirty="0" smtClean="0">
                <a:solidFill>
                  <a:srgbClr val="FFFFFF"/>
                </a:solidFill>
              </a:rPr>
              <a:t>    Wie viel  Organisation?</a:t>
            </a:r>
            <a:r>
              <a:rPr lang="de-DE" sz="3600" b="1" dirty="0" smtClean="0">
                <a:solidFill>
                  <a:srgbClr val="FFFFFF"/>
                </a:solidFill>
              </a:rPr>
              <a:t>  </a:t>
            </a:r>
            <a:endParaRPr lang="en-US" sz="3600" dirty="0"/>
          </a:p>
        </p:txBody>
      </p:sp>
      <p:sp>
        <p:nvSpPr>
          <p:cNvPr id="9" name="Textfeld 8"/>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5"/>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spTree>
    <p:extLst>
      <p:ext uri="{BB962C8B-B14F-4D97-AF65-F5344CB8AC3E}">
        <p14:creationId xmlns:p14="http://schemas.microsoft.com/office/powerpoint/2010/main" val="178265795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r>
              <a:rPr lang="de-DE" smtClean="0"/>
              <a:t> Seite </a:t>
            </a:r>
            <a:fld id="{895CD297-5E7D-4FCF-9578-B701FA8456D1}" type="slidenum">
              <a:rPr lang="de-DE" smtClean="0"/>
              <a:pPr/>
              <a:t>10</a:t>
            </a:fld>
            <a:endParaRPr lang="de-DE" dirty="0"/>
          </a:p>
        </p:txBody>
      </p:sp>
      <p:sp>
        <p:nvSpPr>
          <p:cNvPr id="4" name="Titel 3"/>
          <p:cNvSpPr>
            <a:spLocks noGrp="1"/>
          </p:cNvSpPr>
          <p:nvPr>
            <p:ph type="title"/>
          </p:nvPr>
        </p:nvSpPr>
        <p:spPr>
          <a:xfrm>
            <a:off x="539552" y="483518"/>
            <a:ext cx="4896544" cy="792088"/>
          </a:xfrm>
        </p:spPr>
        <p:txBody>
          <a:bodyPr/>
          <a:lstStyle/>
          <a:p>
            <a:r>
              <a:rPr lang="de-DE" dirty="0" smtClean="0"/>
              <a:t>Rollen-Kompetenz</a:t>
            </a:r>
            <a:endParaRPr lang="de-DE" dirty="0"/>
          </a:p>
        </p:txBody>
      </p:sp>
      <p:sp>
        <p:nvSpPr>
          <p:cNvPr id="2" name="Rechteck 1"/>
          <p:cNvSpPr/>
          <p:nvPr/>
        </p:nvSpPr>
        <p:spPr>
          <a:xfrm>
            <a:off x="539552" y="1491630"/>
            <a:ext cx="6264696" cy="3539431"/>
          </a:xfrm>
          <a:prstGeom prst="rect">
            <a:avLst/>
          </a:prstGeom>
        </p:spPr>
        <p:txBody>
          <a:bodyPr wrap="square">
            <a:spAutoFit/>
          </a:bodyPr>
          <a:lstStyle/>
          <a:p>
            <a:r>
              <a:rPr lang="de-DE" sz="2800" dirty="0"/>
              <a:t>Zur professionellen Kompetenz gehört, sich in Organisations-Rollen und in Organisations-</a:t>
            </a:r>
            <a:r>
              <a:rPr lang="de-DE" sz="2800" dirty="0" smtClean="0"/>
              <a:t>Rollen-Beziehungen </a:t>
            </a:r>
            <a:r>
              <a:rPr lang="de-DE" sz="2800" dirty="0"/>
              <a:t>zu </a:t>
            </a:r>
            <a:r>
              <a:rPr lang="de-DE" sz="2800" dirty="0" smtClean="0"/>
              <a:t>begreifen. </a:t>
            </a:r>
          </a:p>
          <a:p>
            <a:r>
              <a:rPr lang="de-DE" sz="2800" dirty="0" smtClean="0"/>
              <a:t>Erleben </a:t>
            </a:r>
            <a:r>
              <a:rPr lang="de-DE" sz="2800" dirty="0"/>
              <a:t>und Verhalten, Leistung und Können sind Rollengemäß zu organisieren und </a:t>
            </a:r>
            <a:r>
              <a:rPr lang="de-DE" sz="2800" dirty="0" smtClean="0"/>
              <a:t>Individualität soll darin </a:t>
            </a:r>
            <a:r>
              <a:rPr lang="de-DE" sz="2800" dirty="0"/>
              <a:t>zum Ausdruck </a:t>
            </a:r>
            <a:r>
              <a:rPr lang="de-DE" sz="2800" dirty="0" smtClean="0"/>
              <a:t>gebracht werden. </a:t>
            </a:r>
            <a:endParaRPr lang="de-DE" sz="2800" dirty="0"/>
          </a:p>
        </p:txBody>
      </p:sp>
      <p:sp>
        <p:nvSpPr>
          <p:cNvPr id="5" name="Textfeld 4"/>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2"/>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6" name="Bild 1" descr="by-1.png"/>
          <p:cNvPicPr>
            <a:picLocks/>
          </p:cNvPicPr>
          <p:nvPr/>
        </p:nvPicPr>
        <p:blipFill>
          <a:blip r:embed="rId3"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323018432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8" name="Titel 1"/>
          <p:cNvSpPr>
            <a:spLocks noGrp="1"/>
          </p:cNvSpPr>
          <p:nvPr>
            <p:ph type="title"/>
          </p:nvPr>
        </p:nvSpPr>
        <p:spPr>
          <a:xfrm>
            <a:off x="611190" y="1203598"/>
            <a:ext cx="5689004" cy="504552"/>
          </a:xfrm>
        </p:spPr>
        <p:txBody>
          <a:bodyPr anchor="b"/>
          <a:lstStyle/>
          <a:p>
            <a:r>
              <a:rPr lang="de-DE" dirty="0" smtClean="0"/>
              <a:t/>
            </a:r>
            <a:br>
              <a:rPr lang="de-DE" dirty="0" smtClean="0"/>
            </a:br>
            <a:r>
              <a:rPr lang="de-DE" dirty="0" smtClean="0"/>
              <a:t>Wieslocher Kompetenzformel 1	 -Individuen</a:t>
            </a:r>
          </a:p>
        </p:txBody>
      </p:sp>
      <p:sp>
        <p:nvSpPr>
          <p:cNvPr id="6" name="Foliennummernplatzhalter 5"/>
          <p:cNvSpPr>
            <a:spLocks noGrp="1"/>
          </p:cNvSpPr>
          <p:nvPr>
            <p:ph type="sldNum" sz="quarter" idx="17"/>
          </p:nvPr>
        </p:nvSpPr>
        <p:spPr/>
        <p:txBody>
          <a:bodyPr/>
          <a:lstStyle/>
          <a:p>
            <a:r>
              <a:rPr lang="de-DE" smtClean="0"/>
              <a:t> Seite </a:t>
            </a:r>
            <a:fld id="{895CD297-5E7D-4FCF-9578-B701FA8456D1}" type="slidenum">
              <a:rPr lang="de-DE" smtClean="0"/>
              <a:pPr/>
              <a:t>11</a:t>
            </a:fld>
            <a:endParaRPr lang="de-DE" dirty="0"/>
          </a:p>
        </p:txBody>
      </p:sp>
      <p:grpSp>
        <p:nvGrpSpPr>
          <p:cNvPr id="13" name="Gruppieren 12"/>
          <p:cNvGrpSpPr/>
          <p:nvPr/>
        </p:nvGrpSpPr>
        <p:grpSpPr>
          <a:xfrm>
            <a:off x="607344" y="2211710"/>
            <a:ext cx="6844383" cy="1080120"/>
            <a:chOff x="395536" y="1938831"/>
            <a:chExt cx="7637066" cy="2145087"/>
          </a:xfrm>
        </p:grpSpPr>
        <p:sp>
          <p:nvSpPr>
            <p:cNvPr id="4" name="Rechteck 3"/>
            <p:cNvSpPr/>
            <p:nvPr/>
          </p:nvSpPr>
          <p:spPr>
            <a:xfrm>
              <a:off x="395536" y="1938833"/>
              <a:ext cx="2140184"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6550">
                <a:lnSpc>
                  <a:spcPct val="90000"/>
                </a:lnSpc>
                <a:spcBef>
                  <a:spcPct val="0"/>
                </a:spcBef>
                <a:spcAft>
                  <a:spcPct val="35000"/>
                </a:spcAft>
              </a:pPr>
              <a:r>
                <a:rPr lang="de-DE" kern="1200" dirty="0" smtClean="0">
                  <a:solidFill>
                    <a:schemeClr val="tx1"/>
                  </a:solidFill>
                  <a:latin typeface="Akkurat-Bold"/>
                </a:rPr>
                <a:t>Professionelle Kompetenz</a:t>
              </a:r>
              <a:endParaRPr lang="de-DE" kern="1200" dirty="0">
                <a:solidFill>
                  <a:schemeClr val="tx1"/>
                </a:solidFill>
                <a:latin typeface="Akkurat-Bold"/>
              </a:endParaRPr>
            </a:p>
          </p:txBody>
        </p:sp>
        <p:sp>
          <p:nvSpPr>
            <p:cNvPr id="7" name="Rechteck 6"/>
            <p:cNvSpPr/>
            <p:nvPr/>
          </p:nvSpPr>
          <p:spPr>
            <a:xfrm>
              <a:off x="2632002" y="1938833"/>
              <a:ext cx="1826442"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6550">
                <a:lnSpc>
                  <a:spcPct val="90000"/>
                </a:lnSpc>
                <a:spcBef>
                  <a:spcPct val="0"/>
                </a:spcBef>
                <a:spcAft>
                  <a:spcPct val="35000"/>
                </a:spcAft>
              </a:pPr>
              <a:r>
                <a:rPr lang="de-DE" kern="1200" dirty="0" smtClean="0">
                  <a:solidFill>
                    <a:schemeClr val="tx1"/>
                  </a:solidFill>
                  <a:latin typeface="Akkurat-Bold"/>
                </a:rPr>
                <a:t>Rollen-kompetenz </a:t>
              </a:r>
            </a:p>
          </p:txBody>
        </p:sp>
        <p:sp>
          <p:nvSpPr>
            <p:cNvPr id="9" name="Rechteck 8"/>
            <p:cNvSpPr/>
            <p:nvPr/>
          </p:nvSpPr>
          <p:spPr>
            <a:xfrm>
              <a:off x="4499992" y="1938832"/>
              <a:ext cx="1826442"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6550">
                <a:lnSpc>
                  <a:spcPct val="90000"/>
                </a:lnSpc>
                <a:spcBef>
                  <a:spcPct val="0"/>
                </a:spcBef>
                <a:spcAft>
                  <a:spcPct val="35000"/>
                </a:spcAft>
              </a:pPr>
              <a:r>
                <a:rPr lang="de-DE" kern="1200" dirty="0" smtClean="0">
                  <a:solidFill>
                    <a:schemeClr val="tx1"/>
                  </a:solidFill>
                  <a:latin typeface="Akkurat-Bold"/>
                </a:rPr>
                <a:t>Kontext-kompetenz </a:t>
              </a:r>
            </a:p>
          </p:txBody>
        </p:sp>
        <p:sp>
          <p:nvSpPr>
            <p:cNvPr id="11" name="Rechteck 10"/>
            <p:cNvSpPr/>
            <p:nvPr/>
          </p:nvSpPr>
          <p:spPr>
            <a:xfrm>
              <a:off x="6372200" y="1938831"/>
              <a:ext cx="1660402"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6550">
                <a:lnSpc>
                  <a:spcPct val="90000"/>
                </a:lnSpc>
                <a:spcBef>
                  <a:spcPct val="0"/>
                </a:spcBef>
                <a:spcAft>
                  <a:spcPct val="35000"/>
                </a:spcAft>
              </a:pPr>
              <a:r>
                <a:rPr lang="de-DE" kern="1200" dirty="0" smtClean="0">
                  <a:solidFill>
                    <a:schemeClr val="tx1"/>
                  </a:solidFill>
                  <a:latin typeface="Akkurat-Bold"/>
                </a:rPr>
                <a:t>Passung </a:t>
              </a:r>
            </a:p>
          </p:txBody>
        </p:sp>
        <p:sp>
          <p:nvSpPr>
            <p:cNvPr id="5" name="Gleich 4"/>
            <p:cNvSpPr/>
            <p:nvPr/>
          </p:nvSpPr>
          <p:spPr>
            <a:xfrm>
              <a:off x="2449138" y="2725419"/>
              <a:ext cx="281185" cy="500465"/>
            </a:xfrm>
            <a:prstGeom prst="mathEqual">
              <a:avLst/>
            </a:prstGeom>
            <a:solidFill>
              <a:schemeClr val="tx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72" tIns="216868" rIns="75172" bIns="216868" numCol="1" spcCol="1270" anchor="ctr" anchorCtr="0">
              <a:noAutofit/>
            </a:bodyPr>
            <a:lstStyle/>
            <a:p>
              <a:pPr algn="ctr" defTabSz="222126">
                <a:lnSpc>
                  <a:spcPct val="90000"/>
                </a:lnSpc>
                <a:spcBef>
                  <a:spcPct val="0"/>
                </a:spcBef>
                <a:spcAft>
                  <a:spcPct val="35000"/>
                </a:spcAft>
              </a:pPr>
              <a:endParaRPr lang="de-DE" sz="300"/>
            </a:p>
          </p:txBody>
        </p:sp>
        <p:sp>
          <p:nvSpPr>
            <p:cNvPr id="8" name="Multiplizieren 7"/>
            <p:cNvSpPr/>
            <p:nvPr/>
          </p:nvSpPr>
          <p:spPr>
            <a:xfrm>
              <a:off x="4337276" y="2725419"/>
              <a:ext cx="281185" cy="500465"/>
            </a:xfrm>
            <a:prstGeom prst="mathMultiply">
              <a:avLst/>
            </a:prstGeom>
            <a:solidFill>
              <a:srgbClr val="91213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72" tIns="216868" rIns="75172" bIns="216868" numCol="1" spcCol="1270" anchor="ctr" anchorCtr="0">
              <a:noAutofit/>
            </a:bodyPr>
            <a:lstStyle/>
            <a:p>
              <a:pPr algn="ctr" defTabSz="222126">
                <a:lnSpc>
                  <a:spcPct val="90000"/>
                </a:lnSpc>
                <a:spcBef>
                  <a:spcPct val="0"/>
                </a:spcBef>
                <a:spcAft>
                  <a:spcPct val="35000"/>
                </a:spcAft>
              </a:pPr>
              <a:endParaRPr lang="de-DE" sz="300"/>
            </a:p>
          </p:txBody>
        </p:sp>
        <p:sp>
          <p:nvSpPr>
            <p:cNvPr id="10" name="Multiplizieren 9"/>
            <p:cNvSpPr/>
            <p:nvPr/>
          </p:nvSpPr>
          <p:spPr>
            <a:xfrm>
              <a:off x="6225476" y="2761142"/>
              <a:ext cx="281185" cy="500465"/>
            </a:xfrm>
            <a:prstGeom prst="mathMultiply">
              <a:avLst/>
            </a:prstGeom>
            <a:solidFill>
              <a:srgbClr val="91213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72" tIns="116828" rIns="75172" bIns="116828" numCol="1" spcCol="1270" anchor="ctr" anchorCtr="0">
              <a:noAutofit/>
            </a:bodyPr>
            <a:lstStyle/>
            <a:p>
              <a:pPr algn="ctr" defTabSz="222126">
                <a:lnSpc>
                  <a:spcPct val="90000"/>
                </a:lnSpc>
                <a:spcBef>
                  <a:spcPct val="0"/>
                </a:spcBef>
                <a:spcAft>
                  <a:spcPct val="35000"/>
                </a:spcAft>
              </a:pPr>
              <a:endParaRPr lang="de-DE" sz="300"/>
            </a:p>
          </p:txBody>
        </p:sp>
      </p:grpSp>
      <p:sp>
        <p:nvSpPr>
          <p:cNvPr id="12" name="Textfeld 11"/>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2"/>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14" name="Bild 1" descr="by-1.png"/>
          <p:cNvPicPr>
            <a:picLocks/>
          </p:cNvPicPr>
          <p:nvPr/>
        </p:nvPicPr>
        <p:blipFill>
          <a:blip r:embed="rId3"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39472289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8" name="Titel 1"/>
          <p:cNvSpPr>
            <a:spLocks noGrp="1"/>
          </p:cNvSpPr>
          <p:nvPr>
            <p:ph type="title"/>
          </p:nvPr>
        </p:nvSpPr>
        <p:spPr>
          <a:xfrm>
            <a:off x="611189" y="771550"/>
            <a:ext cx="5472980" cy="936600"/>
          </a:xfrm>
        </p:spPr>
        <p:txBody>
          <a:bodyPr anchor="b"/>
          <a:lstStyle/>
          <a:p>
            <a:r>
              <a:rPr lang="de-DE" dirty="0" smtClean="0"/>
              <a:t/>
            </a:r>
            <a:br>
              <a:rPr lang="de-DE" dirty="0" smtClean="0"/>
            </a:br>
            <a:r>
              <a:rPr lang="de-DE" dirty="0" smtClean="0"/>
              <a:t>Wieslocher Kompetenzformel 2</a:t>
            </a:r>
            <a:br>
              <a:rPr lang="de-DE" dirty="0" smtClean="0"/>
            </a:br>
            <a:r>
              <a:rPr lang="de-DE" dirty="0" smtClean="0"/>
              <a:t>-Systeme	</a:t>
            </a:r>
          </a:p>
        </p:txBody>
      </p:sp>
      <p:sp>
        <p:nvSpPr>
          <p:cNvPr id="6" name="Foliennummernplatzhalter 5"/>
          <p:cNvSpPr>
            <a:spLocks noGrp="1"/>
          </p:cNvSpPr>
          <p:nvPr>
            <p:ph type="sldNum" sz="quarter" idx="17"/>
          </p:nvPr>
        </p:nvSpPr>
        <p:spPr/>
        <p:txBody>
          <a:bodyPr/>
          <a:lstStyle/>
          <a:p>
            <a:r>
              <a:rPr lang="de-DE" smtClean="0"/>
              <a:t> Seite </a:t>
            </a:r>
            <a:fld id="{895CD297-5E7D-4FCF-9578-B701FA8456D1}" type="slidenum">
              <a:rPr lang="de-DE" smtClean="0"/>
              <a:pPr/>
              <a:t>12</a:t>
            </a:fld>
            <a:endParaRPr lang="de-DE" dirty="0"/>
          </a:p>
        </p:txBody>
      </p:sp>
      <p:grpSp>
        <p:nvGrpSpPr>
          <p:cNvPr id="13" name="Gruppieren 12"/>
          <p:cNvGrpSpPr/>
          <p:nvPr/>
        </p:nvGrpSpPr>
        <p:grpSpPr>
          <a:xfrm>
            <a:off x="607344" y="2211710"/>
            <a:ext cx="6844383" cy="1080120"/>
            <a:chOff x="395536" y="1938831"/>
            <a:chExt cx="7637066" cy="2145087"/>
          </a:xfrm>
        </p:grpSpPr>
        <p:sp>
          <p:nvSpPr>
            <p:cNvPr id="4" name="Rechteck 3"/>
            <p:cNvSpPr/>
            <p:nvPr/>
          </p:nvSpPr>
          <p:spPr>
            <a:xfrm>
              <a:off x="395536" y="1938833"/>
              <a:ext cx="2140184"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6550">
                <a:lnSpc>
                  <a:spcPct val="90000"/>
                </a:lnSpc>
                <a:spcBef>
                  <a:spcPct val="0"/>
                </a:spcBef>
                <a:spcAft>
                  <a:spcPct val="35000"/>
                </a:spcAft>
              </a:pPr>
              <a:r>
                <a:rPr lang="de-DE" kern="1200" dirty="0" smtClean="0">
                  <a:solidFill>
                    <a:schemeClr val="tx1"/>
                  </a:solidFill>
                  <a:latin typeface="Akkurat-Bold"/>
                </a:rPr>
                <a:t>System- Kompetenz</a:t>
              </a:r>
              <a:endParaRPr lang="de-DE" kern="1200" dirty="0">
                <a:solidFill>
                  <a:schemeClr val="tx1"/>
                </a:solidFill>
                <a:latin typeface="Akkurat-Bold"/>
              </a:endParaRPr>
            </a:p>
          </p:txBody>
        </p:sp>
        <p:sp>
          <p:nvSpPr>
            <p:cNvPr id="7" name="Rechteck 6"/>
            <p:cNvSpPr/>
            <p:nvPr/>
          </p:nvSpPr>
          <p:spPr>
            <a:xfrm>
              <a:off x="2632002" y="1938833"/>
              <a:ext cx="1826442"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6550">
                <a:lnSpc>
                  <a:spcPct val="90000"/>
                </a:lnSpc>
                <a:spcBef>
                  <a:spcPct val="0"/>
                </a:spcBef>
                <a:spcAft>
                  <a:spcPct val="35000"/>
                </a:spcAft>
              </a:pPr>
              <a:r>
                <a:rPr lang="de-DE" kern="1200" dirty="0" smtClean="0">
                  <a:solidFill>
                    <a:schemeClr val="tx1"/>
                  </a:solidFill>
                  <a:latin typeface="Akkurat-Bold"/>
                </a:rPr>
                <a:t>Koordinierte</a:t>
              </a:r>
            </a:p>
            <a:p>
              <a:pPr algn="ctr" defTabSz="266550">
                <a:lnSpc>
                  <a:spcPct val="90000"/>
                </a:lnSpc>
                <a:spcBef>
                  <a:spcPct val="0"/>
                </a:spcBef>
                <a:spcAft>
                  <a:spcPct val="35000"/>
                </a:spcAft>
              </a:pPr>
              <a:r>
                <a:rPr lang="de-DE" dirty="0" err="1" smtClean="0">
                  <a:solidFill>
                    <a:schemeClr val="tx1"/>
                  </a:solidFill>
                  <a:latin typeface="Akkurat-Bold"/>
                </a:rPr>
                <a:t>Einzelkom-petenzen</a:t>
              </a:r>
              <a:endParaRPr lang="de-DE" kern="1200" dirty="0" smtClean="0">
                <a:solidFill>
                  <a:schemeClr val="tx1"/>
                </a:solidFill>
                <a:latin typeface="Akkurat-Bold"/>
              </a:endParaRPr>
            </a:p>
          </p:txBody>
        </p:sp>
        <p:sp>
          <p:nvSpPr>
            <p:cNvPr id="9" name="Rechteck 8"/>
            <p:cNvSpPr/>
            <p:nvPr/>
          </p:nvSpPr>
          <p:spPr>
            <a:xfrm>
              <a:off x="4499992" y="1938832"/>
              <a:ext cx="1826442"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6550">
                <a:lnSpc>
                  <a:spcPct val="90000"/>
                </a:lnSpc>
                <a:spcBef>
                  <a:spcPct val="0"/>
                </a:spcBef>
                <a:spcAft>
                  <a:spcPct val="35000"/>
                </a:spcAft>
              </a:pPr>
              <a:r>
                <a:rPr lang="de-DE" kern="1200" dirty="0" smtClean="0">
                  <a:solidFill>
                    <a:schemeClr val="tx1"/>
                  </a:solidFill>
                  <a:latin typeface="Akkurat-Bold"/>
                </a:rPr>
                <a:t>Gemein-</a:t>
              </a:r>
            </a:p>
            <a:p>
              <a:pPr algn="ctr" defTabSz="266550">
                <a:lnSpc>
                  <a:spcPct val="90000"/>
                </a:lnSpc>
                <a:spcBef>
                  <a:spcPct val="0"/>
                </a:spcBef>
                <a:spcAft>
                  <a:spcPct val="35000"/>
                </a:spcAft>
              </a:pPr>
              <a:r>
                <a:rPr lang="de-DE" kern="1200" dirty="0" err="1" smtClean="0">
                  <a:solidFill>
                    <a:schemeClr val="tx1"/>
                  </a:solidFill>
                  <a:latin typeface="Akkurat-Bold"/>
                </a:rPr>
                <a:t>schaftliche</a:t>
              </a:r>
              <a:endParaRPr lang="de-DE" kern="1200" dirty="0" smtClean="0">
                <a:solidFill>
                  <a:schemeClr val="tx1"/>
                </a:solidFill>
                <a:latin typeface="Akkurat-Bold"/>
              </a:endParaRPr>
            </a:p>
            <a:p>
              <a:pPr algn="ctr" defTabSz="266550">
                <a:lnSpc>
                  <a:spcPct val="90000"/>
                </a:lnSpc>
                <a:spcBef>
                  <a:spcPct val="0"/>
                </a:spcBef>
                <a:spcAft>
                  <a:spcPct val="35000"/>
                </a:spcAft>
              </a:pPr>
              <a:r>
                <a:rPr lang="de-DE" dirty="0">
                  <a:solidFill>
                    <a:schemeClr val="tx1"/>
                  </a:solidFill>
                  <a:latin typeface="Akkurat-Bold"/>
                </a:rPr>
                <a:t>L</a:t>
              </a:r>
              <a:r>
                <a:rPr lang="de-DE" dirty="0" smtClean="0">
                  <a:solidFill>
                    <a:schemeClr val="tx1"/>
                  </a:solidFill>
                  <a:latin typeface="Akkurat-Bold"/>
                </a:rPr>
                <a:t>ernkultur</a:t>
              </a:r>
              <a:endParaRPr lang="de-DE" kern="1200" dirty="0" smtClean="0">
                <a:solidFill>
                  <a:schemeClr val="tx1"/>
                </a:solidFill>
                <a:latin typeface="Akkurat-Bold"/>
              </a:endParaRPr>
            </a:p>
          </p:txBody>
        </p:sp>
        <p:sp>
          <p:nvSpPr>
            <p:cNvPr id="11" name="Rechteck 10"/>
            <p:cNvSpPr/>
            <p:nvPr/>
          </p:nvSpPr>
          <p:spPr>
            <a:xfrm>
              <a:off x="6372200" y="1938831"/>
              <a:ext cx="1660402" cy="2145085"/>
            </a:xfrm>
            <a:prstGeom prst="rect">
              <a:avLst/>
            </a:prstGeom>
            <a:noFill/>
            <a:ln w="3175">
              <a:solidFill>
                <a:schemeClr val="tx1"/>
              </a:solidFill>
              <a:prstDash val="solid"/>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0815" tIns="150815" rIns="150815" bIns="150815" numCol="1" spcCol="1270" anchor="ctr" anchorCtr="0">
              <a:noAutofit/>
            </a:bodyPr>
            <a:lstStyle/>
            <a:p>
              <a:pPr algn="ctr" defTabSz="266550">
                <a:lnSpc>
                  <a:spcPct val="90000"/>
                </a:lnSpc>
                <a:spcBef>
                  <a:spcPct val="0"/>
                </a:spcBef>
                <a:spcAft>
                  <a:spcPct val="35000"/>
                </a:spcAft>
              </a:pPr>
              <a:r>
                <a:rPr lang="de-DE" kern="1200" dirty="0" smtClean="0">
                  <a:solidFill>
                    <a:schemeClr val="tx1"/>
                  </a:solidFill>
                  <a:latin typeface="Akkurat-Bold"/>
                </a:rPr>
                <a:t>Passung + Integration in Business + OE </a:t>
              </a:r>
            </a:p>
          </p:txBody>
        </p:sp>
        <p:sp>
          <p:nvSpPr>
            <p:cNvPr id="5" name="Gleich 4"/>
            <p:cNvSpPr/>
            <p:nvPr/>
          </p:nvSpPr>
          <p:spPr>
            <a:xfrm>
              <a:off x="2449138" y="2725419"/>
              <a:ext cx="281185" cy="500465"/>
            </a:xfrm>
            <a:prstGeom prst="mathEqual">
              <a:avLst/>
            </a:prstGeom>
            <a:solidFill>
              <a:schemeClr val="tx1"/>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72" tIns="216868" rIns="75172" bIns="216868" numCol="1" spcCol="1270" anchor="ctr" anchorCtr="0">
              <a:noAutofit/>
            </a:bodyPr>
            <a:lstStyle/>
            <a:p>
              <a:pPr algn="ctr" defTabSz="222126">
                <a:lnSpc>
                  <a:spcPct val="90000"/>
                </a:lnSpc>
                <a:spcBef>
                  <a:spcPct val="0"/>
                </a:spcBef>
                <a:spcAft>
                  <a:spcPct val="35000"/>
                </a:spcAft>
              </a:pPr>
              <a:endParaRPr lang="de-DE" sz="300"/>
            </a:p>
          </p:txBody>
        </p:sp>
        <p:sp>
          <p:nvSpPr>
            <p:cNvPr id="8" name="Multiplizieren 7"/>
            <p:cNvSpPr/>
            <p:nvPr/>
          </p:nvSpPr>
          <p:spPr>
            <a:xfrm>
              <a:off x="4337276" y="2725419"/>
              <a:ext cx="281185" cy="500465"/>
            </a:xfrm>
            <a:prstGeom prst="mathMultiply">
              <a:avLst/>
            </a:prstGeom>
            <a:solidFill>
              <a:srgbClr val="91213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72" tIns="216868" rIns="75172" bIns="216868" numCol="1" spcCol="1270" anchor="ctr" anchorCtr="0">
              <a:noAutofit/>
            </a:bodyPr>
            <a:lstStyle/>
            <a:p>
              <a:pPr algn="ctr" defTabSz="222126">
                <a:lnSpc>
                  <a:spcPct val="90000"/>
                </a:lnSpc>
                <a:spcBef>
                  <a:spcPct val="0"/>
                </a:spcBef>
                <a:spcAft>
                  <a:spcPct val="35000"/>
                </a:spcAft>
              </a:pPr>
              <a:endParaRPr lang="de-DE" sz="300"/>
            </a:p>
          </p:txBody>
        </p:sp>
        <p:sp>
          <p:nvSpPr>
            <p:cNvPr id="10" name="Multiplizieren 9"/>
            <p:cNvSpPr/>
            <p:nvPr/>
          </p:nvSpPr>
          <p:spPr>
            <a:xfrm>
              <a:off x="6225476" y="2761142"/>
              <a:ext cx="281185" cy="500465"/>
            </a:xfrm>
            <a:prstGeom prst="mathMultiply">
              <a:avLst/>
            </a:prstGeom>
            <a:solidFill>
              <a:srgbClr val="912133"/>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75172" tIns="116828" rIns="75172" bIns="116828" numCol="1" spcCol="1270" anchor="ctr" anchorCtr="0">
              <a:noAutofit/>
            </a:bodyPr>
            <a:lstStyle/>
            <a:p>
              <a:pPr algn="ctr" defTabSz="222126">
                <a:lnSpc>
                  <a:spcPct val="90000"/>
                </a:lnSpc>
                <a:spcBef>
                  <a:spcPct val="0"/>
                </a:spcBef>
                <a:spcAft>
                  <a:spcPct val="35000"/>
                </a:spcAft>
              </a:pPr>
              <a:endParaRPr lang="de-DE" sz="300"/>
            </a:p>
          </p:txBody>
        </p:sp>
      </p:grpSp>
      <p:sp>
        <p:nvSpPr>
          <p:cNvPr id="12" name="Textfeld 11"/>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2"/>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14" name="Bild 1" descr="by-1.png"/>
          <p:cNvPicPr>
            <a:picLocks/>
          </p:cNvPicPr>
          <p:nvPr/>
        </p:nvPicPr>
        <p:blipFill>
          <a:blip r:embed="rId3"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1587575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platzhalter 6"/>
          <p:cNvSpPr>
            <a:spLocks noGrp="1"/>
          </p:cNvSpPr>
          <p:nvPr>
            <p:ph type="body" sz="quarter" idx="4294967295"/>
          </p:nvPr>
        </p:nvSpPr>
        <p:spPr>
          <a:xfrm>
            <a:off x="251520" y="1491630"/>
            <a:ext cx="6841132" cy="3816722"/>
          </a:xfrm>
          <a:prstGeom prst="rect">
            <a:avLst/>
          </a:prstGeom>
        </p:spPr>
        <p:txBody>
          <a:bodyPr>
            <a:normAutofit fontScale="92500" lnSpcReduction="10000"/>
          </a:bodyPr>
          <a:lstStyle/>
          <a:p>
            <a:pPr marL="0" indent="0">
              <a:buNone/>
            </a:pPr>
            <a:r>
              <a:rPr lang="de-DE" sz="2400" dirty="0" smtClean="0">
                <a:latin typeface="AkkuratStd"/>
                <a:cs typeface="AkkuratStd"/>
              </a:rPr>
              <a:t>Organisationskultur meint gelebte Antworten auf Fragen der Leistungserbringung und der Lebensqualität der beteiligten Menschen in formellen und informellen Bereichen des Zusammenwirkens.</a:t>
            </a:r>
          </a:p>
          <a:p>
            <a:pPr marL="0" indent="0">
              <a:buNone/>
            </a:pPr>
            <a:r>
              <a:rPr lang="de-DE" sz="2400" dirty="0"/>
              <a:t>Aktive Kulturgestaltung lädt gewünschte Seiten der Menschen in den Vordergrund ein und verknüpft sie stabilisierend miteinander </a:t>
            </a:r>
            <a:r>
              <a:rPr lang="de-DE" sz="2400" dirty="0" smtClean="0">
                <a:latin typeface="AkkuratStd"/>
                <a:cs typeface="AkkuratStd"/>
              </a:rPr>
              <a:t>.</a:t>
            </a:r>
          </a:p>
          <a:p>
            <a:pPr marL="0" indent="0">
              <a:buNone/>
            </a:pPr>
            <a:r>
              <a:rPr lang="de-DE"/>
              <a:t>Neue Kultur braucht aktives Einüben und Stabilisieren gegen den Rückfall in alte Gewohnheiten. </a:t>
            </a:r>
            <a:endParaRPr lang="de-DE" sz="2400" dirty="0" smtClean="0">
              <a:latin typeface="AkkuratStd"/>
              <a:cs typeface="AkkuratStd"/>
            </a:endParaRPr>
          </a:p>
        </p:txBody>
      </p:sp>
      <p:sp>
        <p:nvSpPr>
          <p:cNvPr id="29702" name="Titel 4"/>
          <p:cNvSpPr>
            <a:spLocks noGrp="1"/>
          </p:cNvSpPr>
          <p:nvPr>
            <p:ph type="title"/>
          </p:nvPr>
        </p:nvSpPr>
        <p:spPr>
          <a:xfrm>
            <a:off x="323528" y="195486"/>
            <a:ext cx="6840537" cy="1008112"/>
          </a:xfrm>
        </p:spPr>
        <p:txBody>
          <a:bodyPr/>
          <a:lstStyle/>
          <a:p>
            <a:r>
              <a:rPr lang="de-DE" dirty="0" smtClean="0"/>
              <a:t/>
            </a:r>
            <a:br>
              <a:rPr lang="de-DE" dirty="0" smtClean="0"/>
            </a:br>
            <a:r>
              <a:rPr lang="de-DE" dirty="0" smtClean="0"/>
              <a:t>Organisations-Kultur	</a:t>
            </a:r>
          </a:p>
        </p:txBody>
      </p:sp>
      <p:sp>
        <p:nvSpPr>
          <p:cNvPr id="6" name="Foliennummernplatzhalter 5"/>
          <p:cNvSpPr>
            <a:spLocks noGrp="1"/>
          </p:cNvSpPr>
          <p:nvPr>
            <p:ph type="sldNum" sz="quarter" idx="17"/>
          </p:nvPr>
        </p:nvSpPr>
        <p:spPr/>
        <p:txBody>
          <a:bodyPr/>
          <a:lstStyle/>
          <a:p>
            <a:r>
              <a:rPr lang="de-DE" smtClean="0"/>
              <a:t> Seite </a:t>
            </a:r>
            <a:fld id="{895CD297-5E7D-4FCF-9578-B701FA8456D1}" type="slidenum">
              <a:rPr lang="de-DE" smtClean="0"/>
              <a:pPr/>
              <a:t>13</a:t>
            </a:fld>
            <a:endParaRPr lang="de-DE" dirty="0"/>
          </a:p>
        </p:txBody>
      </p:sp>
      <p:sp>
        <p:nvSpPr>
          <p:cNvPr id="8" name="Textfeld 7"/>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2"/>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9" name="Bild 1" descr="by-1.png"/>
          <p:cNvPicPr>
            <a:picLocks/>
          </p:cNvPicPr>
          <p:nvPr/>
        </p:nvPicPr>
        <p:blipFill>
          <a:blip r:embed="rId3"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162275325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r>
              <a:rPr lang="de-DE" smtClean="0"/>
              <a:t> Seite </a:t>
            </a:r>
            <a:fld id="{895CD297-5E7D-4FCF-9578-B701FA8456D1}" type="slidenum">
              <a:rPr lang="de-DE" smtClean="0"/>
              <a:pPr/>
              <a:t>14</a:t>
            </a:fld>
            <a:endParaRPr lang="de-DE" dirty="0"/>
          </a:p>
        </p:txBody>
      </p:sp>
      <p:pic>
        <p:nvPicPr>
          <p:cNvPr id="5" name="Bild 4" descr="PersonenSystemQualifizierung.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1635646"/>
            <a:ext cx="6984776" cy="4656517"/>
          </a:xfrm>
          <a:prstGeom prst="rect">
            <a:avLst/>
          </a:prstGeom>
        </p:spPr>
      </p:pic>
      <p:sp>
        <p:nvSpPr>
          <p:cNvPr id="6" name="Titel 3"/>
          <p:cNvSpPr txBox="1">
            <a:spLocks/>
          </p:cNvSpPr>
          <p:nvPr/>
        </p:nvSpPr>
        <p:spPr>
          <a:xfrm>
            <a:off x="395537" y="411510"/>
            <a:ext cx="6552728" cy="1296640"/>
          </a:xfrm>
          <a:prstGeom prst="rect">
            <a:avLst/>
          </a:prstGeom>
        </p:spPr>
        <p:txBody>
          <a:bodyPr vert="horz" lIns="91151" tIns="45578" rIns="91151" bIns="45578" rtlCol="0" anchor="ctr">
            <a:noAutofit/>
          </a:bodyPr>
          <a:lstStyle>
            <a:lvl1pPr algn="l" defTabSz="911522" rtl="0" eaLnBrk="1" latinLnBrk="0" hangingPunct="1">
              <a:spcBef>
                <a:spcPct val="0"/>
              </a:spcBef>
              <a:buNone/>
              <a:defRPr sz="2800" kern="1200">
                <a:solidFill>
                  <a:srgbClr val="575984"/>
                </a:solidFill>
                <a:latin typeface="AkkuratStd" pitchFamily="34" charset="0"/>
                <a:ea typeface="+mj-ea"/>
                <a:cs typeface="+mj-cs"/>
              </a:defRPr>
            </a:lvl1pPr>
          </a:lstStyle>
          <a:p>
            <a:r>
              <a:rPr lang="de-DE" dirty="0" smtClean="0"/>
              <a:t>Personen-/ -System –Qualifizierung </a:t>
            </a:r>
            <a:endParaRPr lang="de-DE" dirty="0"/>
          </a:p>
        </p:txBody>
      </p:sp>
      <p:sp>
        <p:nvSpPr>
          <p:cNvPr id="8" name="Textfeld 7"/>
          <p:cNvSpPr txBox="1"/>
          <p:nvPr/>
        </p:nvSpPr>
        <p:spPr>
          <a:xfrm>
            <a:off x="7854512" y="2336529"/>
            <a:ext cx="184666" cy="369332"/>
          </a:xfrm>
          <a:prstGeom prst="rect">
            <a:avLst/>
          </a:prstGeom>
          <a:noFill/>
        </p:spPr>
        <p:txBody>
          <a:bodyPr wrap="none" rtlCol="0">
            <a:spAutoFit/>
          </a:bodyPr>
          <a:lstStyle/>
          <a:p>
            <a:endParaRPr lang="de-DE" dirty="0"/>
          </a:p>
        </p:txBody>
      </p:sp>
      <p:sp>
        <p:nvSpPr>
          <p:cNvPr id="9" name="Textfeld 8"/>
          <p:cNvSpPr txBox="1"/>
          <p:nvPr/>
        </p:nvSpPr>
        <p:spPr>
          <a:xfrm>
            <a:off x="899592" y="2571750"/>
            <a:ext cx="5631980" cy="369332"/>
          </a:xfrm>
          <a:prstGeom prst="rect">
            <a:avLst/>
          </a:prstGeom>
          <a:noFill/>
        </p:spPr>
        <p:txBody>
          <a:bodyPr wrap="none" rtlCol="0">
            <a:spAutoFit/>
          </a:bodyPr>
          <a:lstStyle/>
          <a:p>
            <a:r>
              <a:rPr lang="de-DE" dirty="0" smtClean="0"/>
              <a:t>System-intelligente			 Personen-sensible</a:t>
            </a:r>
            <a:endParaRPr lang="de-DE" dirty="0"/>
          </a:p>
        </p:txBody>
      </p:sp>
      <p:sp>
        <p:nvSpPr>
          <p:cNvPr id="7" name="Textfeld 6"/>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10"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348809885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11191" y="411510"/>
            <a:ext cx="6840537" cy="648072"/>
          </a:xfrm>
        </p:spPr>
        <p:txBody>
          <a:bodyPr/>
          <a:lstStyle/>
          <a:p>
            <a:r>
              <a:rPr lang="de-DE" dirty="0" smtClean="0"/>
              <a:t>System-Lernen</a:t>
            </a:r>
            <a:br>
              <a:rPr lang="de-DE" dirty="0" smtClean="0"/>
            </a:br>
            <a:r>
              <a:rPr lang="de-DE" dirty="0" smtClean="0"/>
              <a:t>+ Systemische Didaktik</a:t>
            </a:r>
            <a:endParaRPr lang="de-DE" dirty="0"/>
          </a:p>
        </p:txBody>
      </p:sp>
      <p:sp>
        <p:nvSpPr>
          <p:cNvPr id="4" name="Inhaltsplatzhalter 3"/>
          <p:cNvSpPr>
            <a:spLocks noGrp="1"/>
          </p:cNvSpPr>
          <p:nvPr>
            <p:ph sz="half" idx="4294967295"/>
          </p:nvPr>
        </p:nvSpPr>
        <p:spPr>
          <a:xfrm>
            <a:off x="467544" y="2211710"/>
            <a:ext cx="6840537" cy="3384600"/>
          </a:xfrm>
          <a:prstGeom prst="rect">
            <a:avLst/>
          </a:prstGeom>
        </p:spPr>
        <p:txBody>
          <a:bodyPr lIns="72512" tIns="36256" rIns="72512" bIns="36256">
            <a:normAutofit fontScale="92500" lnSpcReduction="10000"/>
          </a:bodyPr>
          <a:lstStyle/>
          <a:p>
            <a:pPr marL="285697" indent="-285697"/>
            <a:r>
              <a:rPr lang="de-DE" dirty="0"/>
              <a:t>Als Team lernen </a:t>
            </a:r>
            <a:endParaRPr lang="de-DE" dirty="0" smtClean="0"/>
          </a:p>
          <a:p>
            <a:pPr marL="285697" indent="-285697"/>
            <a:r>
              <a:rPr lang="de-DE" dirty="0"/>
              <a:t>In Rollen lernen </a:t>
            </a:r>
            <a:endParaRPr lang="de-DE" dirty="0" smtClean="0"/>
          </a:p>
          <a:p>
            <a:pPr marL="285697" indent="-285697"/>
            <a:r>
              <a:rPr lang="de-DE" dirty="0"/>
              <a:t>Lernen und Arbeiten im </a:t>
            </a:r>
            <a:r>
              <a:rPr lang="de-DE" dirty="0" smtClean="0"/>
              <a:t>Verbund</a:t>
            </a:r>
          </a:p>
          <a:p>
            <a:pPr marL="285697" indent="-285697"/>
            <a:r>
              <a:rPr lang="de-DE" dirty="0"/>
              <a:t>Lernen am Arbeitsbeispiel</a:t>
            </a:r>
          </a:p>
          <a:p>
            <a:pPr marL="285697" indent="-285697"/>
            <a:r>
              <a:rPr lang="de-DE" dirty="0"/>
              <a:t>Lernen mit </a:t>
            </a:r>
            <a:r>
              <a:rPr lang="de-DE" dirty="0" smtClean="0"/>
              <a:t>Multiplikationseffekt</a:t>
            </a:r>
          </a:p>
          <a:p>
            <a:pPr marL="285697" indent="-285697"/>
            <a:r>
              <a:rPr lang="de-DE" dirty="0"/>
              <a:t>Lernen im Alltag </a:t>
            </a:r>
            <a:endParaRPr lang="de-DE" dirty="0" smtClean="0"/>
          </a:p>
          <a:p>
            <a:pPr marL="285697" indent="-285697"/>
            <a:r>
              <a:rPr lang="de-DE" dirty="0"/>
              <a:t>Einbettung in </a:t>
            </a:r>
            <a:r>
              <a:rPr lang="de-DE" dirty="0" smtClean="0"/>
              <a:t>Leistungskultur </a:t>
            </a:r>
          </a:p>
          <a:p>
            <a:pPr marL="285697" indent="-285697"/>
            <a:r>
              <a:rPr lang="de-DE" dirty="0"/>
              <a:t>Integration in Personal- und Organisations-Entwicklung</a:t>
            </a:r>
          </a:p>
          <a:p>
            <a:pPr marL="285697" indent="-285697"/>
            <a:endParaRPr lang="de-DE" dirty="0" smtClean="0"/>
          </a:p>
          <a:p>
            <a:pPr marL="285697" indent="-285697"/>
            <a:endParaRPr lang="de-DE" dirty="0"/>
          </a:p>
          <a:p>
            <a:pPr marL="285697" indent="-285697"/>
            <a:endParaRPr lang="de-DE" dirty="0" smtClean="0"/>
          </a:p>
        </p:txBody>
      </p:sp>
      <p:sp>
        <p:nvSpPr>
          <p:cNvPr id="5" name="Foliennummernplatzhalter 4"/>
          <p:cNvSpPr>
            <a:spLocks noGrp="1"/>
          </p:cNvSpPr>
          <p:nvPr>
            <p:ph type="sldNum" sz="quarter" idx="17"/>
          </p:nvPr>
        </p:nvSpPr>
        <p:spPr/>
        <p:txBody>
          <a:bodyPr/>
          <a:lstStyle/>
          <a:p>
            <a:r>
              <a:rPr lang="de-DE" smtClean="0"/>
              <a:t> Seite </a:t>
            </a:r>
            <a:fld id="{895CD297-5E7D-4FCF-9578-B701FA8456D1}" type="slidenum">
              <a:rPr lang="de-DE" smtClean="0"/>
              <a:pPr/>
              <a:t>15</a:t>
            </a:fld>
            <a:endParaRPr lang="de-DE" dirty="0"/>
          </a:p>
        </p:txBody>
      </p:sp>
      <p:sp>
        <p:nvSpPr>
          <p:cNvPr id="6" name="Textfeld 5"/>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2"/>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7" name="Bild 1" descr="by-1.png"/>
          <p:cNvPicPr>
            <a:picLocks/>
          </p:cNvPicPr>
          <p:nvPr/>
        </p:nvPicPr>
        <p:blipFill>
          <a:blip r:embed="rId3"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231938882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r>
              <a:rPr lang="de-DE" smtClean="0"/>
              <a:t> Seite </a:t>
            </a:r>
            <a:fld id="{895CD297-5E7D-4FCF-9578-B701FA8456D1}" type="slidenum">
              <a:rPr lang="de-DE" smtClean="0"/>
              <a:pPr/>
              <a:t>16</a:t>
            </a:fld>
            <a:endParaRPr lang="de-DE" dirty="0"/>
          </a:p>
        </p:txBody>
      </p:sp>
      <p:pic>
        <p:nvPicPr>
          <p:cNvPr id="5" name="Bild 4"/>
          <p:cNvPicPr>
            <a:picLocks noChangeAspect="1"/>
          </p:cNvPicPr>
          <p:nvPr/>
        </p:nvPicPr>
        <p:blipFill>
          <a:blip r:embed="rId2"/>
          <a:stretch>
            <a:fillRect/>
          </a:stretch>
        </p:blipFill>
        <p:spPr>
          <a:xfrm>
            <a:off x="3275856" y="411510"/>
            <a:ext cx="4030340" cy="4378985"/>
          </a:xfrm>
          <a:prstGeom prst="rect">
            <a:avLst/>
          </a:prstGeom>
        </p:spPr>
      </p:pic>
      <p:pic>
        <p:nvPicPr>
          <p:cNvPr id="6" name="Bild 5"/>
          <p:cNvPicPr>
            <a:picLocks noChangeAspect="1"/>
          </p:cNvPicPr>
          <p:nvPr/>
        </p:nvPicPr>
        <p:blipFill>
          <a:blip r:embed="rId3"/>
          <a:stretch>
            <a:fillRect/>
          </a:stretch>
        </p:blipFill>
        <p:spPr>
          <a:xfrm>
            <a:off x="611560" y="915566"/>
            <a:ext cx="2376264" cy="3590799"/>
          </a:xfrm>
          <a:prstGeom prst="rect">
            <a:avLst/>
          </a:prstGeom>
        </p:spPr>
      </p:pic>
      <p:sp>
        <p:nvSpPr>
          <p:cNvPr id="7" name="Textfeld 6"/>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4"/>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8" name="Bild 1" descr="by-1.png"/>
          <p:cNvPicPr>
            <a:picLocks/>
          </p:cNvPicPr>
          <p:nvPr/>
        </p:nvPicPr>
        <p:blipFill>
          <a:blip r:embed="rId5"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18868083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7"/>
          </p:nvPr>
        </p:nvSpPr>
        <p:spPr/>
        <p:txBody>
          <a:bodyPr/>
          <a:lstStyle/>
          <a:p>
            <a:r>
              <a:rPr lang="de-DE" smtClean="0"/>
              <a:t> Seite </a:t>
            </a:r>
            <a:fld id="{895CD297-5E7D-4FCF-9578-B701FA8456D1}" type="slidenum">
              <a:rPr lang="de-DE" smtClean="0"/>
              <a:pPr/>
              <a:t>17</a:t>
            </a:fld>
            <a:endParaRPr lang="de-DE" dirty="0"/>
          </a:p>
        </p:txBody>
      </p:sp>
      <p:sp>
        <p:nvSpPr>
          <p:cNvPr id="3" name="Textfeld 2"/>
          <p:cNvSpPr txBox="1"/>
          <p:nvPr/>
        </p:nvSpPr>
        <p:spPr>
          <a:xfrm>
            <a:off x="539552" y="411510"/>
            <a:ext cx="4019049" cy="523220"/>
          </a:xfrm>
          <a:prstGeom prst="rect">
            <a:avLst/>
          </a:prstGeom>
          <a:noFill/>
        </p:spPr>
        <p:txBody>
          <a:bodyPr wrap="none" rtlCol="0">
            <a:spAutoFit/>
          </a:bodyPr>
          <a:lstStyle/>
          <a:p>
            <a:r>
              <a:rPr lang="de-DE" sz="2800" dirty="0" smtClean="0">
                <a:solidFill>
                  <a:srgbClr val="000090"/>
                </a:solidFill>
              </a:rPr>
              <a:t>Gemeinschaftswirklichkeit</a:t>
            </a:r>
            <a:endParaRPr lang="de-DE" sz="2800" dirty="0">
              <a:solidFill>
                <a:srgbClr val="000090"/>
              </a:solidFill>
            </a:endParaRPr>
          </a:p>
        </p:txBody>
      </p:sp>
      <p:pic>
        <p:nvPicPr>
          <p:cNvPr id="10" name="Bild 9" descr="KullturbegegnungsmodellDerKommunikation_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059583"/>
            <a:ext cx="7308304" cy="4176174"/>
          </a:xfrm>
          <a:prstGeom prst="rect">
            <a:avLst/>
          </a:prstGeom>
        </p:spPr>
      </p:pic>
      <p:sp>
        <p:nvSpPr>
          <p:cNvPr id="6" name="Textfeld 5"/>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8"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301821691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4530" y="339502"/>
            <a:ext cx="6840537" cy="1296640"/>
          </a:xfrm>
        </p:spPr>
        <p:txBody>
          <a:bodyPr/>
          <a:lstStyle/>
          <a:p>
            <a:r>
              <a:rPr lang="de-DE" dirty="0" smtClean="0"/>
              <a:t>Ebenen der Wirklichkeitsbegegnung</a:t>
            </a:r>
            <a:br>
              <a:rPr lang="de-DE" dirty="0" smtClean="0"/>
            </a:br>
            <a:endParaRPr lang="de-DE" sz="1800" b="1" dirty="0"/>
          </a:p>
        </p:txBody>
      </p:sp>
      <p:sp>
        <p:nvSpPr>
          <p:cNvPr id="10" name="Inhaltsplatzhalter 9"/>
          <p:cNvSpPr>
            <a:spLocks noGrp="1"/>
          </p:cNvSpPr>
          <p:nvPr>
            <p:ph sz="half" idx="1"/>
          </p:nvPr>
        </p:nvSpPr>
        <p:spPr/>
        <p:txBody>
          <a:bodyPr>
            <a:normAutofit fontScale="62500" lnSpcReduction="20000"/>
          </a:bodyPr>
          <a:lstStyle/>
          <a:p>
            <a:pPr marL="0" indent="0">
              <a:buNone/>
            </a:pPr>
            <a:r>
              <a:rPr lang="de-DE" dirty="0"/>
              <a:t>Stufe 4: </a:t>
            </a:r>
          </a:p>
          <a:p>
            <a:pPr marL="0" indent="0">
              <a:buNone/>
            </a:pPr>
            <a:r>
              <a:rPr lang="de-DE" dirty="0"/>
              <a:t>Lösungen und Verantwortlichkeiten.</a:t>
            </a:r>
          </a:p>
          <a:p>
            <a:pPr marL="0" indent="0">
              <a:buNone/>
            </a:pPr>
            <a:endParaRPr lang="de-DE" dirty="0"/>
          </a:p>
          <a:p>
            <a:pPr marL="0" indent="0">
              <a:buNone/>
            </a:pPr>
            <a:r>
              <a:rPr lang="de-DE" dirty="0"/>
              <a:t>Stufe 3: </a:t>
            </a:r>
          </a:p>
          <a:p>
            <a:pPr marL="0" indent="0">
              <a:buNone/>
            </a:pPr>
            <a:r>
              <a:rPr lang="de-DE" dirty="0"/>
              <a:t>Schlussfolgerungen und   Wirkungszusammenhänge.</a:t>
            </a:r>
          </a:p>
          <a:p>
            <a:pPr marL="0" indent="0">
              <a:buNone/>
            </a:pPr>
            <a:endParaRPr lang="de-DE" dirty="0"/>
          </a:p>
          <a:p>
            <a:pPr marL="0" indent="0">
              <a:buNone/>
            </a:pPr>
            <a:r>
              <a:rPr lang="de-DE" dirty="0"/>
              <a:t>Stufe 2: </a:t>
            </a:r>
          </a:p>
          <a:p>
            <a:pPr marL="0" indent="0">
              <a:buNone/>
            </a:pPr>
            <a:r>
              <a:rPr lang="de-DE" dirty="0"/>
              <a:t>Bedeutungen und Informationen. </a:t>
            </a:r>
          </a:p>
          <a:p>
            <a:pPr marL="0" indent="0">
              <a:buNone/>
            </a:pPr>
            <a:endParaRPr lang="de-DE" dirty="0"/>
          </a:p>
          <a:p>
            <a:pPr marL="0" indent="0">
              <a:buNone/>
            </a:pPr>
            <a:r>
              <a:rPr lang="de-DE" dirty="0"/>
              <a:t>Stufe 1: </a:t>
            </a:r>
          </a:p>
          <a:p>
            <a:pPr marL="0" indent="0">
              <a:buNone/>
            </a:pPr>
            <a:r>
              <a:rPr lang="de-DE" dirty="0"/>
              <a:t>Daten und Szenarien.</a:t>
            </a:r>
          </a:p>
          <a:p>
            <a:pPr marL="0" indent="0">
              <a:buNone/>
            </a:pPr>
            <a:endParaRPr lang="de-DE" dirty="0"/>
          </a:p>
          <a:p>
            <a:pPr marL="0" indent="0">
              <a:buNone/>
            </a:pPr>
            <a:endParaRPr lang="de-DE" dirty="0"/>
          </a:p>
        </p:txBody>
      </p:sp>
      <p:sp>
        <p:nvSpPr>
          <p:cNvPr id="5" name="Foliennummernplatzhalter 4"/>
          <p:cNvSpPr>
            <a:spLocks noGrp="1"/>
          </p:cNvSpPr>
          <p:nvPr>
            <p:ph type="sldNum" sz="quarter" idx="12"/>
          </p:nvPr>
        </p:nvSpPr>
        <p:spPr/>
        <p:txBody>
          <a:bodyPr/>
          <a:lstStyle/>
          <a:p>
            <a:r>
              <a:rPr lang="de-DE" smtClean="0"/>
              <a:t> Seite </a:t>
            </a:r>
            <a:fld id="{895CD297-5E7D-4FCF-9578-B701FA8456D1}" type="slidenum">
              <a:rPr lang="de-DE" smtClean="0"/>
              <a:pPr/>
              <a:t>18</a:t>
            </a:fld>
            <a:endParaRPr lang="de-DE" dirty="0"/>
          </a:p>
        </p:txBody>
      </p:sp>
      <p:cxnSp>
        <p:nvCxnSpPr>
          <p:cNvPr id="25" name="Gerade Verbindung 24"/>
          <p:cNvCxnSpPr/>
          <p:nvPr/>
        </p:nvCxnSpPr>
        <p:spPr>
          <a:xfrm>
            <a:off x="3995936" y="1923678"/>
            <a:ext cx="1296144" cy="57606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Gerade Verbindung 26"/>
          <p:cNvCxnSpPr/>
          <p:nvPr/>
        </p:nvCxnSpPr>
        <p:spPr>
          <a:xfrm>
            <a:off x="3275856" y="2787774"/>
            <a:ext cx="1656184" cy="21602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Gerade Verbindung 28"/>
          <p:cNvCxnSpPr/>
          <p:nvPr/>
        </p:nvCxnSpPr>
        <p:spPr>
          <a:xfrm flipV="1">
            <a:off x="3707904" y="3579862"/>
            <a:ext cx="792088" cy="7200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Gerade Verbindung 30"/>
          <p:cNvCxnSpPr/>
          <p:nvPr/>
        </p:nvCxnSpPr>
        <p:spPr>
          <a:xfrm flipV="1">
            <a:off x="2699792" y="4011911"/>
            <a:ext cx="1512168" cy="28803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3" name="Picture 2" descr="C:\Users\Praktikant\Downloads\EbenenDerWirklichkeitsbegegnung.png"/>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4110831" y="1708150"/>
            <a:ext cx="3240088" cy="3240088"/>
          </a:xfrm>
          <a:prstGeom prst="rect">
            <a:avLst/>
          </a:prstGeom>
          <a:noFill/>
          <a:extLst>
            <a:ext uri="{909E8E84-426E-40DD-AFC4-6F175D3DCCD1}">
              <a14:hiddenFill xmlns:a14="http://schemas.microsoft.com/office/drawing/2010/main">
                <a:solidFill>
                  <a:srgbClr val="FFFFFF"/>
                </a:solidFill>
              </a14:hiddenFill>
            </a:ext>
          </a:extLst>
        </p:spPr>
      </p:pic>
      <p:sp>
        <p:nvSpPr>
          <p:cNvPr id="12" name="Textfeld 11"/>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14"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11443764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r>
              <a:rPr lang="de-DE" smtClean="0"/>
              <a:t> Seite </a:t>
            </a:r>
            <a:fld id="{895CD297-5E7D-4FCF-9578-B701FA8456D1}" type="slidenum">
              <a:rPr lang="de-DE" smtClean="0"/>
              <a:pPr/>
              <a:t>19</a:t>
            </a:fld>
            <a:endParaRPr lang="de-DE" dirty="0"/>
          </a:p>
        </p:txBody>
      </p:sp>
      <p:sp>
        <p:nvSpPr>
          <p:cNvPr id="4" name="Titel 3"/>
          <p:cNvSpPr>
            <a:spLocks noGrp="1"/>
          </p:cNvSpPr>
          <p:nvPr>
            <p:ph type="title"/>
          </p:nvPr>
        </p:nvSpPr>
        <p:spPr>
          <a:xfrm>
            <a:off x="323528" y="267494"/>
            <a:ext cx="6840537" cy="792088"/>
          </a:xfrm>
        </p:spPr>
        <p:txBody>
          <a:bodyPr/>
          <a:lstStyle/>
          <a:p>
            <a:r>
              <a:rPr lang="de-DE" dirty="0" smtClean="0"/>
              <a:t>System- und und Fokusbestimmung</a:t>
            </a:r>
            <a:r>
              <a:rPr lang="de-DE" dirty="0"/>
              <a:t/>
            </a:r>
            <a:br>
              <a:rPr lang="de-DE" dirty="0"/>
            </a:br>
            <a:r>
              <a:rPr lang="de-DE" dirty="0" smtClean="0"/>
              <a:t>   </a:t>
            </a:r>
            <a:r>
              <a:rPr lang="de-DE" smtClean="0"/>
              <a:t>- siehe Steuerungs</a:t>
            </a:r>
            <a:r>
              <a:rPr lang="de-DE" dirty="0" smtClean="0"/>
              <a:t>-Dreiecke.</a:t>
            </a:r>
            <a:endParaRPr lang="de-DE" dirty="0"/>
          </a:p>
        </p:txBody>
      </p:sp>
      <p:sp>
        <p:nvSpPr>
          <p:cNvPr id="2" name="Rechteck 1"/>
          <p:cNvSpPr/>
          <p:nvPr/>
        </p:nvSpPr>
        <p:spPr>
          <a:xfrm>
            <a:off x="107504" y="1347614"/>
            <a:ext cx="6948264" cy="3416320"/>
          </a:xfrm>
          <a:prstGeom prst="rect">
            <a:avLst/>
          </a:prstGeom>
        </p:spPr>
        <p:txBody>
          <a:bodyPr wrap="square">
            <a:spAutoFit/>
          </a:bodyPr>
          <a:lstStyle/>
          <a:p>
            <a:pPr marL="457200" indent="-457200">
              <a:buFont typeface="Arial"/>
              <a:buChar char="•"/>
            </a:pPr>
            <a:r>
              <a:rPr lang="de-DE" sz="2400" dirty="0" smtClean="0"/>
              <a:t>Gemäß Fokus muss </a:t>
            </a:r>
            <a:r>
              <a:rPr lang="de-DE" sz="2400" dirty="0"/>
              <a:t>situativ entschieden werden, was als System betrachtet werden soll, was als relevante Umwelt im Blick bleiben muss und was in den Hintergrund treten darf. Dies gilt für das System Organisation wie für das System Mensch</a:t>
            </a:r>
            <a:r>
              <a:rPr lang="de-DE" sz="2400" dirty="0" smtClean="0"/>
              <a:t>.</a:t>
            </a:r>
          </a:p>
          <a:p>
            <a:pPr marL="457200" indent="-457200">
              <a:buFont typeface="Arial"/>
              <a:buChar char="•"/>
            </a:pPr>
            <a:r>
              <a:rPr lang="de-DE" sz="2400" dirty="0" smtClean="0"/>
              <a:t>Im </a:t>
            </a:r>
            <a:r>
              <a:rPr lang="de-DE" sz="2400" dirty="0"/>
              <a:t>Zusammenspiel werden so Mensch und Organisation einbezogen, wie es dem Fokus zuträgt und im Rahmen verfügbarer Komplexitätskompetenz machbar </a:t>
            </a:r>
            <a:r>
              <a:rPr lang="de-DE" sz="2400" dirty="0" smtClean="0"/>
              <a:t>ist</a:t>
            </a:r>
            <a:r>
              <a:rPr lang="de-DE" sz="2400" dirty="0"/>
              <a:t> </a:t>
            </a:r>
          </a:p>
        </p:txBody>
      </p:sp>
      <p:sp>
        <p:nvSpPr>
          <p:cNvPr id="5" name="Textfeld 4"/>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2"/>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6" name="Bild 1" descr="by-1.png"/>
          <p:cNvPicPr>
            <a:picLocks/>
          </p:cNvPicPr>
          <p:nvPr/>
        </p:nvPicPr>
        <p:blipFill>
          <a:blip r:embed="rId3"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34804119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p:cNvSpPr>
            <a:spLocks noGrp="1"/>
          </p:cNvSpPr>
          <p:nvPr>
            <p:ph type="body" sz="quarter" idx="13"/>
          </p:nvPr>
        </p:nvSpPr>
        <p:spPr>
          <a:xfrm>
            <a:off x="719245" y="1655122"/>
            <a:ext cx="4584902" cy="2239215"/>
          </a:xfrm>
        </p:spPr>
        <p:txBody>
          <a:bodyPr/>
          <a:lstStyle/>
          <a:p>
            <a:r>
              <a:rPr lang="de-DE" sz="2800" dirty="0">
                <a:solidFill>
                  <a:prstClr val="black"/>
                </a:solidFill>
                <a:latin typeface="Akkurat-Light"/>
              </a:rPr>
              <a:t>Kultur entsteht durch Kultur und Beispiele machen Schule.</a:t>
            </a:r>
            <a:r>
              <a:rPr lang="de-DE" sz="2800" dirty="0">
                <a:solidFill>
                  <a:prstClr val="black"/>
                </a:solidFill>
                <a:latin typeface="Akkurat-Bold"/>
              </a:rPr>
              <a:t>«</a:t>
            </a:r>
            <a:r>
              <a:rPr lang="de-DE" sz="2800" dirty="0">
                <a:solidFill>
                  <a:prstClr val="black"/>
                </a:solidFill>
                <a:latin typeface="Akkurat-Light"/>
              </a:rPr>
              <a:t> </a:t>
            </a:r>
          </a:p>
          <a:p>
            <a:pPr marL="268272" indent="-268272">
              <a:buFont typeface="Arial"/>
              <a:buChar char="•"/>
            </a:pPr>
            <a:endParaRPr lang="de-DE" sz="2800" dirty="0">
              <a:solidFill>
                <a:prstClr val="black"/>
              </a:solidFill>
              <a:latin typeface="Akkurat-Light"/>
            </a:endParaRPr>
          </a:p>
          <a:p>
            <a:pPr lvl="0"/>
            <a:r>
              <a:rPr lang="de-DE" sz="1500" dirty="0" err="1">
                <a:solidFill>
                  <a:prstClr val="black"/>
                </a:solidFill>
                <a:latin typeface="Akkurat-Light"/>
              </a:rPr>
              <a:t>isb</a:t>
            </a:r>
            <a:r>
              <a:rPr lang="de-DE" sz="1500" dirty="0">
                <a:solidFill>
                  <a:prstClr val="black"/>
                </a:solidFill>
                <a:latin typeface="Akkurat-Light"/>
              </a:rPr>
              <a:t> - Motto</a:t>
            </a:r>
          </a:p>
          <a:p>
            <a:endParaRPr lang="de-DE" dirty="0"/>
          </a:p>
        </p:txBody>
      </p:sp>
      <p:sp>
        <p:nvSpPr>
          <p:cNvPr id="3" name="Textfeld 2"/>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2"/>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4" name="Bild 1" descr="by-1.png"/>
          <p:cNvPicPr>
            <a:picLocks/>
          </p:cNvPicPr>
          <p:nvPr/>
        </p:nvPicPr>
        <p:blipFill>
          <a:blip r:embed="rId3"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30851097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3" name="Rectangle 5"/>
          <p:cNvSpPr>
            <a:spLocks noChangeArrowheads="1"/>
          </p:cNvSpPr>
          <p:nvPr/>
        </p:nvSpPr>
        <p:spPr bwMode="auto">
          <a:xfrm>
            <a:off x="2409828" y="1285877"/>
            <a:ext cx="9144000" cy="371460"/>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950" tIns="46774" rIns="89950" bIns="46774">
            <a:spAutoFit/>
          </a:bodyPr>
          <a:lstStyle/>
          <a:p>
            <a:pPr>
              <a:defRPr/>
            </a:pPr>
            <a:endParaRPr lang="de-DE">
              <a:cs typeface="+mn-cs"/>
            </a:endParaRPr>
          </a:p>
        </p:txBody>
      </p:sp>
      <p:sp>
        <p:nvSpPr>
          <p:cNvPr id="206856" name="Rectangle 8"/>
          <p:cNvSpPr>
            <a:spLocks noChangeArrowheads="1"/>
          </p:cNvSpPr>
          <p:nvPr/>
        </p:nvSpPr>
        <p:spPr bwMode="auto">
          <a:xfrm>
            <a:off x="467544" y="411510"/>
            <a:ext cx="6171427" cy="1017791"/>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950" tIns="46774" rIns="89950" bIns="46774">
            <a:spAutoFit/>
          </a:bodyPr>
          <a:lstStyle/>
          <a:p>
            <a:pPr>
              <a:defRPr/>
            </a:pPr>
            <a:r>
              <a:rPr lang="de-DE" sz="3200" dirty="0" smtClean="0">
                <a:solidFill>
                  <a:srgbClr val="002E8A"/>
                </a:solidFill>
              </a:rPr>
              <a:t>Team </a:t>
            </a:r>
            <a:r>
              <a:rPr lang="de-DE" sz="2800" dirty="0" smtClean="0">
                <a:solidFill>
                  <a:srgbClr val="002E8A"/>
                </a:solidFill>
              </a:rPr>
              <a:t>als Verantwortungs-Gemeinschaft</a:t>
            </a:r>
          </a:p>
          <a:p>
            <a:pPr>
              <a:defRPr/>
            </a:pPr>
            <a:r>
              <a:rPr lang="de-DE" sz="2800" dirty="0">
                <a:solidFill>
                  <a:srgbClr val="002E8A"/>
                </a:solidFill>
              </a:rPr>
              <a:t>Anderer Fokus </a:t>
            </a:r>
            <a:r>
              <a:rPr lang="de-DE" sz="2800" dirty="0">
                <a:solidFill>
                  <a:srgbClr val="002E8A"/>
                </a:solidFill>
                <a:sym typeface="Wingdings"/>
              </a:rPr>
              <a:t> anderes </a:t>
            </a:r>
            <a:r>
              <a:rPr lang="de-DE" sz="2800" dirty="0">
                <a:solidFill>
                  <a:srgbClr val="002E8A"/>
                </a:solidFill>
              </a:rPr>
              <a:t>Team</a:t>
            </a:r>
          </a:p>
        </p:txBody>
      </p:sp>
      <p:sp>
        <p:nvSpPr>
          <p:cNvPr id="2" name="Rechteck 1"/>
          <p:cNvSpPr/>
          <p:nvPr/>
        </p:nvSpPr>
        <p:spPr>
          <a:xfrm>
            <a:off x="395536" y="1851670"/>
            <a:ext cx="7992888" cy="3108544"/>
          </a:xfrm>
          <a:prstGeom prst="rect">
            <a:avLst/>
          </a:prstGeom>
        </p:spPr>
        <p:txBody>
          <a:bodyPr wrap="square">
            <a:spAutoFit/>
          </a:bodyPr>
          <a:lstStyle/>
          <a:p>
            <a:r>
              <a:rPr lang="de-DE" sz="2800" i="1" dirty="0"/>
              <a:t>Konflikte anlässlich der Einführung  neuer </a:t>
            </a:r>
            <a:r>
              <a:rPr lang="de-DE" sz="2800" i="1" dirty="0" smtClean="0"/>
              <a:t>Software</a:t>
            </a:r>
            <a:endParaRPr lang="de-DE" sz="2800" i="1" dirty="0"/>
          </a:p>
          <a:p>
            <a:r>
              <a:rPr lang="de-DE" sz="2800" b="1" i="1" dirty="0"/>
              <a:t>Fokus 1</a:t>
            </a:r>
            <a:r>
              <a:rPr lang="de-DE" sz="2800" i="1" dirty="0"/>
              <a:t>: Probleme mit Produkt-Bereitstellung </a:t>
            </a:r>
          </a:p>
          <a:p>
            <a:r>
              <a:rPr lang="de-DE" sz="2800" dirty="0"/>
              <a:t>Team: Fachleute, Projektleiter, Vorgesetzte, Kooperationspartner anderer Abteilungen, User, usw.</a:t>
            </a:r>
          </a:p>
          <a:p>
            <a:r>
              <a:rPr lang="de-DE" sz="2800" b="1" dirty="0"/>
              <a:t> </a:t>
            </a:r>
            <a:r>
              <a:rPr lang="de-DE" sz="2800" b="1" dirty="0" smtClean="0"/>
              <a:t>Fokus </a:t>
            </a:r>
            <a:r>
              <a:rPr lang="de-DE" sz="2800" b="1" dirty="0"/>
              <a:t>2</a:t>
            </a:r>
            <a:r>
              <a:rPr lang="de-DE" sz="2800" dirty="0"/>
              <a:t>: </a:t>
            </a:r>
            <a:r>
              <a:rPr lang="de-DE" sz="2800" i="1" dirty="0"/>
              <a:t>Problem mit Arbeitsbelastung </a:t>
            </a:r>
            <a:r>
              <a:rPr lang="de-DE" sz="2800" dirty="0"/>
              <a:t> </a:t>
            </a:r>
          </a:p>
          <a:p>
            <a:r>
              <a:rPr lang="de-DE" sz="2800" i="1" dirty="0"/>
              <a:t>Team: Betroffene, Vorgesetzte, Projektleiter, Personaler, Sozial-Abteilung</a:t>
            </a:r>
            <a:r>
              <a:rPr lang="de-DE" sz="2800" dirty="0"/>
              <a:t> </a:t>
            </a:r>
          </a:p>
        </p:txBody>
      </p:sp>
      <p:sp>
        <p:nvSpPr>
          <p:cNvPr id="5" name="Textfeld 4"/>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6"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13704488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7"/>
          </p:nvPr>
        </p:nvSpPr>
        <p:spPr/>
        <p:txBody>
          <a:bodyPr/>
          <a:lstStyle/>
          <a:p>
            <a:r>
              <a:rPr lang="de-DE" smtClean="0"/>
              <a:t> Seite </a:t>
            </a:r>
            <a:fld id="{895CD297-5E7D-4FCF-9578-B701FA8456D1}" type="slidenum">
              <a:rPr lang="de-DE" smtClean="0"/>
              <a:pPr/>
              <a:t>21</a:t>
            </a:fld>
            <a:endParaRPr lang="de-DE" dirty="0"/>
          </a:p>
        </p:txBody>
      </p:sp>
      <p:pic>
        <p:nvPicPr>
          <p:cNvPr id="8" name="Picture 2" descr="C:\Users\Praktikant\Downloads\IntegrationVonInszenierung.png"/>
          <p:cNvPicPr>
            <a:picLocks noGrp="1" noChangeAspect="1" noChangeArrowheads="1"/>
          </p:cNvPicPr>
          <p:nvPr>
            <p:ph sz="half" idx="4294967295"/>
          </p:nvPr>
        </p:nvPicPr>
        <p:blipFill>
          <a:blip r:embed="rId2" cstate="print">
            <a:extLst>
              <a:ext uri="{28A0092B-C50C-407E-A947-70E740481C1C}">
                <a14:useLocalDpi xmlns:a14="http://schemas.microsoft.com/office/drawing/2010/main" val="0"/>
              </a:ext>
            </a:extLst>
          </a:blip>
          <a:srcRect/>
          <a:stretch>
            <a:fillRect/>
          </a:stretch>
        </p:blipFill>
        <p:spPr bwMode="auto">
          <a:xfrm>
            <a:off x="-576506" y="1275607"/>
            <a:ext cx="7434058" cy="4248398"/>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p:cNvSpPr txBox="1"/>
          <p:nvPr/>
        </p:nvSpPr>
        <p:spPr>
          <a:xfrm>
            <a:off x="323535" y="339508"/>
            <a:ext cx="6019116" cy="738429"/>
          </a:xfrm>
          <a:prstGeom prst="rect">
            <a:avLst/>
          </a:prstGeom>
          <a:noFill/>
        </p:spPr>
        <p:txBody>
          <a:bodyPr wrap="none" lIns="91202" tIns="45604" rIns="91202" bIns="45604" rtlCol="0">
            <a:spAutoFit/>
          </a:bodyPr>
          <a:lstStyle/>
          <a:p>
            <a:pPr lvl="0"/>
            <a:r>
              <a:rPr lang="de-DE" sz="2400" b="1" dirty="0">
                <a:solidFill>
                  <a:srgbClr val="00318A"/>
                </a:solidFill>
                <a:latin typeface="Trebuchet MS" charset="0"/>
              </a:rPr>
              <a:t>Begegnung als gemeinsame Inszenierung</a:t>
            </a:r>
          </a:p>
          <a:p>
            <a:endParaRPr lang="en-US" dirty="0"/>
          </a:p>
        </p:txBody>
      </p:sp>
      <p:sp>
        <p:nvSpPr>
          <p:cNvPr id="6" name="Textfeld 5"/>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9"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27008907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7"/>
          </p:nvPr>
        </p:nvSpPr>
        <p:spPr/>
        <p:txBody>
          <a:bodyPr/>
          <a:lstStyle/>
          <a:p>
            <a:r>
              <a:rPr lang="de-DE" smtClean="0"/>
              <a:t> Seite </a:t>
            </a:r>
            <a:fld id="{895CD297-5E7D-4FCF-9578-B701FA8456D1}" type="slidenum">
              <a:rPr lang="de-DE" smtClean="0"/>
              <a:pPr/>
              <a:t>22</a:t>
            </a:fld>
            <a:endParaRPr lang="de-DE" dirty="0"/>
          </a:p>
        </p:txBody>
      </p:sp>
      <p:sp>
        <p:nvSpPr>
          <p:cNvPr id="3" name="Titel 2"/>
          <p:cNvSpPr>
            <a:spLocks noGrp="1"/>
          </p:cNvSpPr>
          <p:nvPr>
            <p:ph type="title"/>
          </p:nvPr>
        </p:nvSpPr>
        <p:spPr>
          <a:xfrm>
            <a:off x="251523" y="123478"/>
            <a:ext cx="6840537" cy="1296640"/>
          </a:xfrm>
        </p:spPr>
        <p:txBody>
          <a:bodyPr/>
          <a:lstStyle/>
          <a:p>
            <a:r>
              <a:rPr lang="de-DE" dirty="0"/>
              <a:t>Designdreieck für Teamcoaching</a:t>
            </a:r>
          </a:p>
        </p:txBody>
      </p:sp>
      <p:pic>
        <p:nvPicPr>
          <p:cNvPr id="7" name="Picture 2" descr="C:\Users\Praktikant\Downloads\DesigndreieckFürTeamcoaching (1).png"/>
          <p:cNvPicPr>
            <a:picLocks noGrp="1" noChangeAspect="1" noChangeArrowheads="1"/>
          </p:cNvPicPr>
          <p:nvPr>
            <p:ph sz="half" idx="4294967295"/>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203599"/>
            <a:ext cx="6587303" cy="4392414"/>
          </a:xfrm>
          <a:prstGeom prst="rect">
            <a:avLst/>
          </a:prstGeom>
          <a:noFill/>
          <a:extLst>
            <a:ext uri="{909E8E84-426E-40DD-AFC4-6F175D3DCCD1}">
              <a14:hiddenFill xmlns:a14="http://schemas.microsoft.com/office/drawing/2010/main">
                <a:solidFill>
                  <a:srgbClr val="FFFFFF"/>
                </a:solidFill>
              </a14:hiddenFill>
            </a:ext>
          </a:extLst>
        </p:spPr>
      </p:pic>
      <p:sp>
        <p:nvSpPr>
          <p:cNvPr id="6" name="Textfeld 5"/>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8"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12417726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381001" y="114303"/>
            <a:ext cx="7308850" cy="1017985"/>
          </a:xfrm>
          <a:extLs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blurRad="63500" dist="35921" dir="2700000" algn="ctr" rotWithShape="0">
                    <a:schemeClr val="bg2"/>
                  </a:outerShdw>
                </a:effectLst>
              </a14:hiddenEffects>
            </a:ext>
          </a:extLst>
        </p:spPr>
        <p:txBody>
          <a:bodyPr/>
          <a:lstStyle/>
          <a:p>
            <a:pPr algn="l" eaLnBrk="1" hangingPunct="1">
              <a:defRPr/>
            </a:pPr>
            <a:r>
              <a:rPr lang="de-DE" b="1" smtClean="0">
                <a:solidFill>
                  <a:srgbClr val="002E8A"/>
                </a:solidFill>
                <a:latin typeface="Trebuchet MS" charset="0"/>
                <a:cs typeface="+mj-cs"/>
              </a:rPr>
              <a:t>Teamcoaching </a:t>
            </a:r>
            <a:br>
              <a:rPr lang="de-DE" b="1" smtClean="0">
                <a:solidFill>
                  <a:srgbClr val="002E8A"/>
                </a:solidFill>
                <a:latin typeface="Trebuchet MS" charset="0"/>
                <a:cs typeface="+mj-cs"/>
              </a:rPr>
            </a:br>
            <a:r>
              <a:rPr lang="de-DE" b="1" smtClean="0">
                <a:solidFill>
                  <a:srgbClr val="002E8A"/>
                </a:solidFill>
                <a:latin typeface="Trebuchet MS" charset="0"/>
                <a:cs typeface="+mj-cs"/>
              </a:rPr>
              <a:t>–Vertikale Teamentwicklung</a:t>
            </a:r>
            <a:r>
              <a:rPr lang="de-DE" b="1" smtClean="0">
                <a:solidFill>
                  <a:srgbClr val="002E8A"/>
                </a:solidFill>
                <a:cs typeface="+mj-cs"/>
              </a:rPr>
              <a:t> </a:t>
            </a:r>
          </a:p>
        </p:txBody>
      </p:sp>
      <p:sp>
        <p:nvSpPr>
          <p:cNvPr id="168963" name="Rectangle 3"/>
          <p:cNvSpPr>
            <a:spLocks noChangeArrowheads="1"/>
          </p:cNvSpPr>
          <p:nvPr/>
        </p:nvSpPr>
        <p:spPr bwMode="auto">
          <a:xfrm>
            <a:off x="228600" y="4057653"/>
            <a:ext cx="9144000" cy="371460"/>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950" tIns="46774" rIns="89950" bIns="46774">
            <a:spAutoFit/>
          </a:bodyPr>
          <a:lstStyle/>
          <a:p>
            <a:pPr>
              <a:defRPr/>
            </a:pPr>
            <a:endParaRPr lang="en-US" b="0">
              <a:latin typeface="Times New Roman" charset="0"/>
              <a:cs typeface="+mn-cs"/>
            </a:endParaRPr>
          </a:p>
        </p:txBody>
      </p:sp>
      <p:sp>
        <p:nvSpPr>
          <p:cNvPr id="168964" name="Rectangle 4"/>
          <p:cNvSpPr>
            <a:spLocks noChangeArrowheads="1"/>
          </p:cNvSpPr>
          <p:nvPr/>
        </p:nvSpPr>
        <p:spPr bwMode="auto">
          <a:xfrm>
            <a:off x="0" y="1569245"/>
            <a:ext cx="9144000" cy="540738"/>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89950" tIns="46774" rIns="89950" bIns="46774">
            <a:spAutoFit/>
          </a:bodyPr>
          <a:lstStyle/>
          <a:p>
            <a:pPr algn="just">
              <a:defRPr/>
            </a:pPr>
            <a:r>
              <a:rPr lang="de-DE" sz="1100">
                <a:latin typeface="Arial" charset="0"/>
                <a:cs typeface="Arial" charset="0"/>
              </a:rPr>
              <a:t> </a:t>
            </a:r>
            <a:endParaRPr lang="de-DE" sz="1200">
              <a:latin typeface="Arial" charset="0"/>
              <a:cs typeface="Arial" charset="0"/>
            </a:endParaRPr>
          </a:p>
          <a:p>
            <a:pPr eaLnBrk="0" hangingPunct="0">
              <a:defRPr/>
            </a:pPr>
            <a:endParaRPr lang="de-DE" b="0">
              <a:latin typeface="Times New Roman" charset="0"/>
              <a:cs typeface="+mn-cs"/>
            </a:endParaRPr>
          </a:p>
        </p:txBody>
      </p:sp>
      <p:grpSp>
        <p:nvGrpSpPr>
          <p:cNvPr id="16388" name="Group 5"/>
          <p:cNvGrpSpPr>
            <a:grpSpLocks/>
          </p:cNvGrpSpPr>
          <p:nvPr/>
        </p:nvGrpSpPr>
        <p:grpSpPr bwMode="auto">
          <a:xfrm>
            <a:off x="251520" y="1347614"/>
            <a:ext cx="7848600" cy="3219451"/>
            <a:chOff x="792" y="1056"/>
            <a:chExt cx="4944" cy="2704"/>
          </a:xfrm>
        </p:grpSpPr>
        <p:pic>
          <p:nvPicPr>
            <p:cNvPr id="16390" name="Picture 6"/>
            <p:cNvPicPr>
              <a:picLocks noChangeAspect="1" noChangeArrowheads="1"/>
            </p:cNvPicPr>
            <p:nvPr/>
          </p:nvPicPr>
          <p:blipFill>
            <a:blip r:embed="rId3">
              <a:alphaModFix amt="50000"/>
              <a:extLst>
                <a:ext uri="{28A0092B-C50C-407E-A947-70E740481C1C}">
                  <a14:useLocalDpi xmlns:a14="http://schemas.microsoft.com/office/drawing/2010/main" val="0"/>
                </a:ext>
              </a:extLst>
            </a:blip>
            <a:srcRect/>
            <a:stretch>
              <a:fillRect/>
            </a:stretch>
          </p:blipFill>
          <p:spPr bwMode="auto">
            <a:xfrm>
              <a:off x="792" y="1056"/>
              <a:ext cx="4944" cy="2295"/>
            </a:xfrm>
            <a:prstGeom prst="rect">
              <a:avLst/>
            </a:prstGeom>
            <a:solidFill>
              <a:srgbClr val="969696">
                <a:alpha val="50195"/>
              </a:srgbClr>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68967" name="Rectangle 7"/>
            <p:cNvSpPr>
              <a:spLocks noChangeArrowheads="1"/>
            </p:cNvSpPr>
            <p:nvPr/>
          </p:nvSpPr>
          <p:spPr bwMode="auto">
            <a:xfrm>
              <a:off x="800" y="3448"/>
              <a:ext cx="4464" cy="312"/>
            </a:xfrm>
            <a:prstGeom prst="rect">
              <a:avLst/>
            </a:prstGeom>
            <a:noFill/>
            <a:ln>
              <a:noFill/>
            </a:ln>
            <a:effectLst/>
            <a:extLst>
              <a:ext uri="{909E8E84-426E-40DD-AFC4-6F175D3DCCD1}">
                <a14:hiddenFill xmlns:a14="http://schemas.microsoft.com/office/drawing/2010/main">
                  <a:solidFill>
                    <a:srgbClr val="DFDFDF">
                      <a:alpha val="50000"/>
                    </a:srgb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lIns="90000" tIns="46800" rIns="90000" bIns="46800">
              <a:spAutoFit/>
            </a:bodyPr>
            <a:lstStyle/>
            <a:p>
              <a:pPr algn="just">
                <a:defRPr/>
              </a:pPr>
              <a:r>
                <a:rPr lang="de-DE">
                  <a:solidFill>
                    <a:srgbClr val="002E8A"/>
                  </a:solidFill>
                  <a:cs typeface="Arial" charset="0"/>
                </a:rPr>
                <a:t>Fokusspezifische Selektion vertikaler Teams (1998 Schmid/Hipp) </a:t>
              </a:r>
            </a:p>
          </p:txBody>
        </p:sp>
      </p:grpSp>
      <p:sp>
        <p:nvSpPr>
          <p:cNvPr id="16389" name="Line 8"/>
          <p:cNvSpPr>
            <a:spLocks noChangeShapeType="1"/>
          </p:cNvSpPr>
          <p:nvPr/>
        </p:nvSpPr>
        <p:spPr bwMode="auto">
          <a:xfrm>
            <a:off x="4800601" y="1085850"/>
            <a:ext cx="4343400" cy="0"/>
          </a:xfrm>
          <a:prstGeom prst="line">
            <a:avLst/>
          </a:prstGeom>
          <a:noFill/>
          <a:ln w="12700">
            <a:solidFill>
              <a:srgbClr val="333399"/>
            </a:solidFill>
            <a:round/>
            <a:headEnd/>
            <a:tailEnd/>
          </a:ln>
          <a:extLst>
            <a:ext uri="{909E8E84-426E-40DD-AFC4-6F175D3DCCD1}">
              <a14:hiddenFill xmlns:a14="http://schemas.microsoft.com/office/drawing/2010/main">
                <a:noFill/>
              </a14:hiddenFill>
            </a:ext>
          </a:extLst>
        </p:spPr>
        <p:txBody>
          <a:bodyPr lIns="91389" tIns="45696" rIns="91389" bIns="45696"/>
          <a:lstStyle/>
          <a:p>
            <a:endParaRPr lang="de-DE"/>
          </a:p>
        </p:txBody>
      </p:sp>
      <p:sp>
        <p:nvSpPr>
          <p:cNvPr id="9" name="Textfeld 8"/>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4"/>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10" name="Bild 1" descr="by-1.png"/>
          <p:cNvPicPr>
            <a:picLocks/>
          </p:cNvPicPr>
          <p:nvPr/>
        </p:nvPicPr>
        <p:blipFill>
          <a:blip r:embed="rId5"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1487288818"/>
      </p:ext>
    </p:extLst>
  </p:cSld>
  <p:clrMapOvr>
    <a:masterClrMapping/>
  </p:clrMapOvr>
  <p:transition>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7"/>
          </p:nvPr>
        </p:nvSpPr>
        <p:spPr/>
        <p:txBody>
          <a:bodyPr/>
          <a:lstStyle/>
          <a:p>
            <a:r>
              <a:rPr lang="de-DE" smtClean="0"/>
              <a:t> Seite </a:t>
            </a:r>
            <a:fld id="{895CD297-5E7D-4FCF-9578-B701FA8456D1}" type="slidenum">
              <a:rPr lang="de-DE" smtClean="0"/>
              <a:pPr/>
              <a:t>24</a:t>
            </a:fld>
            <a:endParaRPr lang="de-DE" dirty="0"/>
          </a:p>
        </p:txBody>
      </p:sp>
      <p:sp>
        <p:nvSpPr>
          <p:cNvPr id="3" name="Titel 2"/>
          <p:cNvSpPr>
            <a:spLocks noGrp="1"/>
          </p:cNvSpPr>
          <p:nvPr>
            <p:ph type="title"/>
          </p:nvPr>
        </p:nvSpPr>
        <p:spPr>
          <a:xfrm>
            <a:off x="611201" y="411510"/>
            <a:ext cx="6840537" cy="648072"/>
          </a:xfrm>
        </p:spPr>
        <p:txBody>
          <a:bodyPr/>
          <a:lstStyle/>
          <a:p>
            <a:r>
              <a:rPr lang="de-DE" dirty="0" smtClean="0"/>
              <a:t>Das Verantwortungs-System</a:t>
            </a:r>
            <a:endParaRPr lang="de-DE" dirty="0"/>
          </a:p>
        </p:txBody>
      </p:sp>
      <p:pic>
        <p:nvPicPr>
          <p:cNvPr id="2" name="Bild 1" descr="Verantwortung korrigiert.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1059582"/>
            <a:ext cx="6126490" cy="4083918"/>
          </a:xfrm>
          <a:prstGeom prst="rect">
            <a:avLst/>
          </a:prstGeom>
        </p:spPr>
      </p:pic>
      <p:sp>
        <p:nvSpPr>
          <p:cNvPr id="6" name="Textfeld 5"/>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7"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270693330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descr="C:\Users\Praktikant\Downloads\KomplementäreVerantwortungInOrganisationen.jpg"/>
          <p:cNvPicPr>
            <a:picLocks noGrp="1" noChangeAspect="1" noChangeArrowheads="1"/>
          </p:cNvPicPr>
          <p:nvPr>
            <p:ph sz="half" idx="4294967295"/>
          </p:nvPr>
        </p:nvPicPr>
        <p:blipFill>
          <a:blip r:embed="rId2" cstate="print">
            <a:extLst>
              <a:ext uri="{28A0092B-C50C-407E-A947-70E740481C1C}">
                <a14:useLocalDpi xmlns:a14="http://schemas.microsoft.com/office/drawing/2010/main" val="0"/>
              </a:ext>
            </a:extLst>
          </a:blip>
          <a:stretch>
            <a:fillRect/>
          </a:stretch>
        </p:blipFill>
        <p:spPr bwMode="auto">
          <a:xfrm>
            <a:off x="1547664" y="1588200"/>
            <a:ext cx="5040560" cy="3360037"/>
          </a:xfrm>
          <a:prstGeom prst="rect">
            <a:avLst/>
          </a:prstGeom>
          <a:noFill/>
          <a:extLst>
            <a:ext uri="{909E8E84-426E-40DD-AFC4-6F175D3DCCD1}">
              <a14:hiddenFill xmlns:a14="http://schemas.microsoft.com/office/drawing/2010/main">
                <a:solidFill>
                  <a:srgbClr val="FFFFFF"/>
                </a:solidFill>
              </a14:hiddenFill>
            </a:ext>
          </a:extLst>
        </p:spPr>
      </p:pic>
      <p:sp>
        <p:nvSpPr>
          <p:cNvPr id="9" name="Foliennummernplatzhalter 8"/>
          <p:cNvSpPr>
            <a:spLocks noGrp="1"/>
          </p:cNvSpPr>
          <p:nvPr>
            <p:ph type="sldNum" sz="quarter" idx="17"/>
          </p:nvPr>
        </p:nvSpPr>
        <p:spPr/>
        <p:txBody>
          <a:bodyPr/>
          <a:lstStyle/>
          <a:p>
            <a:r>
              <a:rPr lang="de-DE" smtClean="0"/>
              <a:t> Seite </a:t>
            </a:r>
            <a:fld id="{895CD297-5E7D-4FCF-9578-B701FA8456D1}" type="slidenum">
              <a:rPr lang="de-DE" smtClean="0"/>
              <a:pPr/>
              <a:t>25</a:t>
            </a:fld>
            <a:endParaRPr lang="de-DE" dirty="0"/>
          </a:p>
        </p:txBody>
      </p:sp>
      <p:sp>
        <p:nvSpPr>
          <p:cNvPr id="265223" name="Titel 4"/>
          <p:cNvSpPr>
            <a:spLocks noGrp="1"/>
          </p:cNvSpPr>
          <p:nvPr>
            <p:ph type="title"/>
          </p:nvPr>
        </p:nvSpPr>
        <p:spPr/>
        <p:txBody>
          <a:bodyPr/>
          <a:lstStyle/>
          <a:p>
            <a:r>
              <a:rPr lang="de-DE" smtClean="0"/>
              <a:t>Komplementäre Verantwortung in Organisationen</a:t>
            </a:r>
            <a:endParaRPr lang="de-DE" dirty="0" smtClean="0"/>
          </a:p>
        </p:txBody>
      </p:sp>
      <p:sp>
        <p:nvSpPr>
          <p:cNvPr id="7" name="Textfeld 6"/>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8"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20242036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7"/>
          </p:nvPr>
        </p:nvSpPr>
        <p:spPr/>
        <p:txBody>
          <a:bodyPr/>
          <a:lstStyle/>
          <a:p>
            <a:r>
              <a:rPr lang="de-DE" smtClean="0"/>
              <a:t> Seite </a:t>
            </a:r>
            <a:fld id="{895CD297-5E7D-4FCF-9578-B701FA8456D1}" type="slidenum">
              <a:rPr lang="de-DE" smtClean="0"/>
              <a:pPr/>
              <a:t>26</a:t>
            </a:fld>
            <a:endParaRPr lang="de-DE" dirty="0"/>
          </a:p>
        </p:txBody>
      </p:sp>
      <p:sp>
        <p:nvSpPr>
          <p:cNvPr id="263174" name="Titel 4"/>
          <p:cNvSpPr>
            <a:spLocks noGrp="1"/>
          </p:cNvSpPr>
          <p:nvPr>
            <p:ph type="title"/>
          </p:nvPr>
        </p:nvSpPr>
        <p:spPr/>
        <p:txBody>
          <a:bodyPr/>
          <a:lstStyle/>
          <a:p>
            <a:r>
              <a:rPr lang="de-DE" dirty="0"/>
              <a:t>Führung + Führungs- System</a:t>
            </a:r>
            <a:endParaRPr lang="de-DE" dirty="0" smtClean="0"/>
          </a:p>
        </p:txBody>
      </p:sp>
      <p:sp>
        <p:nvSpPr>
          <p:cNvPr id="263175" name="Textplatzhalter 6"/>
          <p:cNvSpPr>
            <a:spLocks noGrp="1"/>
          </p:cNvSpPr>
          <p:nvPr>
            <p:ph sz="half" idx="4294967295"/>
          </p:nvPr>
        </p:nvSpPr>
        <p:spPr>
          <a:xfrm>
            <a:off x="611204" y="1131591"/>
            <a:ext cx="6840537" cy="3816648"/>
          </a:xfrm>
          <a:prstGeom prst="rect">
            <a:avLst/>
          </a:prstGeom>
        </p:spPr>
        <p:txBody>
          <a:bodyPr>
            <a:normAutofit/>
          </a:bodyPr>
          <a:lstStyle/>
          <a:p>
            <a:pPr marL="0" indent="0">
              <a:buNone/>
            </a:pPr>
            <a:r>
              <a:rPr lang="de-DE" sz="2400" dirty="0"/>
              <a:t>Führen heißt, jemanden durch Kommunikation bewegen, sinnvoll bei Wirklichkeitsgestaltung mitzuwirken. </a:t>
            </a:r>
            <a:endParaRPr lang="de-DE" sz="2400" dirty="0" smtClean="0"/>
          </a:p>
          <a:p>
            <a:pPr marL="0" indent="0">
              <a:buNone/>
            </a:pPr>
            <a:r>
              <a:rPr lang="de-DE" sz="2400" dirty="0" smtClean="0"/>
              <a:t>Die </a:t>
            </a:r>
            <a:r>
              <a:rPr lang="de-DE" sz="2400" dirty="0"/>
              <a:t>richtige Führung gibt es </a:t>
            </a:r>
            <a:r>
              <a:rPr lang="de-DE" sz="2400" dirty="0" smtClean="0"/>
              <a:t>nicht, erfolgreiche ja</a:t>
            </a:r>
            <a:r>
              <a:rPr lang="de-DE" sz="2400" dirty="0"/>
              <a:t>. </a:t>
            </a:r>
            <a:r>
              <a:rPr lang="de-DE" sz="2400" dirty="0" smtClean="0"/>
              <a:t>Führung </a:t>
            </a:r>
            <a:r>
              <a:rPr lang="de-DE" sz="2400" dirty="0"/>
              <a:t>prägt Kultur</a:t>
            </a:r>
            <a:r>
              <a:rPr lang="de-DE" sz="2400" b="1" dirty="0" smtClean="0"/>
              <a:t>.</a:t>
            </a:r>
          </a:p>
          <a:p>
            <a:pPr marL="285538" indent="-285538"/>
            <a:r>
              <a:rPr lang="de-DE" dirty="0"/>
              <a:t>Kleinste Einheit: Führungsbeziehung</a:t>
            </a:r>
          </a:p>
          <a:p>
            <a:pPr marL="285538" indent="-285538"/>
            <a:r>
              <a:rPr lang="de-DE" dirty="0"/>
              <a:t>Führungssystem = Netz der Führungsbeziehung</a:t>
            </a:r>
          </a:p>
          <a:p>
            <a:pPr marL="285538" indent="-285538"/>
            <a:r>
              <a:rPr lang="de-DE" dirty="0"/>
              <a:t>Hierarchie: spezielle Führungskette</a:t>
            </a:r>
          </a:p>
          <a:p>
            <a:pPr marL="0" indent="0">
              <a:buNone/>
            </a:pPr>
            <a:endParaRPr lang="de-DE" sz="2400" b="1" dirty="0"/>
          </a:p>
        </p:txBody>
      </p:sp>
      <p:sp>
        <p:nvSpPr>
          <p:cNvPr id="5" name="Textfeld 4"/>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2"/>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7" name="Bild 1" descr="by-1.png"/>
          <p:cNvPicPr>
            <a:picLocks/>
          </p:cNvPicPr>
          <p:nvPr/>
        </p:nvPicPr>
        <p:blipFill>
          <a:blip r:embed="rId3"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7690572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7"/>
          </p:nvPr>
        </p:nvSpPr>
        <p:spPr/>
        <p:txBody>
          <a:bodyPr/>
          <a:lstStyle/>
          <a:p>
            <a:r>
              <a:rPr lang="de-DE" smtClean="0"/>
              <a:t> Seite </a:t>
            </a:r>
            <a:fld id="{895CD297-5E7D-4FCF-9578-B701FA8456D1}" type="slidenum">
              <a:rPr lang="de-DE" smtClean="0"/>
              <a:pPr/>
              <a:t>27</a:t>
            </a:fld>
            <a:endParaRPr lang="de-DE" dirty="0"/>
          </a:p>
        </p:txBody>
      </p:sp>
      <p:sp>
        <p:nvSpPr>
          <p:cNvPr id="3" name="Titel 2"/>
          <p:cNvSpPr>
            <a:spLocks noGrp="1"/>
          </p:cNvSpPr>
          <p:nvPr>
            <p:ph type="title"/>
          </p:nvPr>
        </p:nvSpPr>
        <p:spPr>
          <a:xfrm>
            <a:off x="107504" y="267494"/>
            <a:ext cx="6840537" cy="576064"/>
          </a:xfrm>
        </p:spPr>
        <p:txBody>
          <a:bodyPr/>
          <a:lstStyle/>
          <a:p>
            <a:r>
              <a:rPr lang="de-DE" dirty="0" smtClean="0"/>
              <a:t>Schnittpunkt </a:t>
            </a:r>
            <a:r>
              <a:rPr lang="de-DE" dirty="0"/>
              <a:t>Führung und Kooperation </a:t>
            </a:r>
            <a:r>
              <a:rPr lang="de-DE" dirty="0" smtClean="0"/>
              <a:t/>
            </a:r>
            <a:br>
              <a:rPr lang="de-DE" dirty="0" smtClean="0"/>
            </a:br>
            <a:endParaRPr lang="de-DE" dirty="0"/>
          </a:p>
        </p:txBody>
      </p:sp>
      <p:pic>
        <p:nvPicPr>
          <p:cNvPr id="6" name="Picture 2" descr="C:\Users\Praktikant\Downloads\SteuerungDesTeamsDurchFührungUndKooperation.png"/>
          <p:cNvPicPr>
            <a:picLocks noGrp="1" noChangeAspect="1" noChangeArrowheads="1"/>
          </p:cNvPicPr>
          <p:nvPr>
            <p:ph sz="half" idx="4294967295"/>
          </p:nvPr>
        </p:nvPicPr>
        <p:blipFill>
          <a:blip r:embed="rId2" cstate="print">
            <a:extLst>
              <a:ext uri="{28A0092B-C50C-407E-A947-70E740481C1C}">
                <a14:useLocalDpi xmlns:a14="http://schemas.microsoft.com/office/drawing/2010/main" val="0"/>
              </a:ext>
            </a:extLst>
          </a:blip>
          <a:srcRect/>
          <a:stretch>
            <a:fillRect/>
          </a:stretch>
        </p:blipFill>
        <p:spPr bwMode="auto">
          <a:xfrm>
            <a:off x="2123281" y="1131590"/>
            <a:ext cx="3816350" cy="3816350"/>
          </a:xfrm>
          <a:prstGeom prst="rect">
            <a:avLst/>
          </a:prstGeom>
          <a:noFill/>
          <a:extLst>
            <a:ext uri="{909E8E84-426E-40DD-AFC4-6F175D3DCCD1}">
              <a14:hiddenFill xmlns:a14="http://schemas.microsoft.com/office/drawing/2010/main">
                <a:solidFill>
                  <a:srgbClr val="FFFFFF"/>
                </a:solidFill>
              </a14:hiddenFill>
            </a:ext>
          </a:extLst>
        </p:spPr>
      </p:pic>
      <p:sp>
        <p:nvSpPr>
          <p:cNvPr id="7" name="Textfeld 6"/>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8"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38135449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liennummernplatzhalter 8"/>
          <p:cNvSpPr>
            <a:spLocks noGrp="1"/>
          </p:cNvSpPr>
          <p:nvPr>
            <p:ph type="sldNum" sz="quarter" idx="17"/>
          </p:nvPr>
        </p:nvSpPr>
        <p:spPr/>
        <p:txBody>
          <a:bodyPr/>
          <a:lstStyle/>
          <a:p>
            <a:r>
              <a:rPr lang="de-DE" smtClean="0"/>
              <a:t> Seite </a:t>
            </a:r>
            <a:fld id="{895CD297-5E7D-4FCF-9578-B701FA8456D1}" type="slidenum">
              <a:rPr lang="de-DE" smtClean="0"/>
              <a:pPr/>
              <a:t>28</a:t>
            </a:fld>
            <a:endParaRPr lang="de-DE" dirty="0"/>
          </a:p>
        </p:txBody>
      </p:sp>
      <p:sp>
        <p:nvSpPr>
          <p:cNvPr id="217094" name="Titel 4"/>
          <p:cNvSpPr>
            <a:spLocks noGrp="1"/>
          </p:cNvSpPr>
          <p:nvPr>
            <p:ph type="title"/>
          </p:nvPr>
        </p:nvSpPr>
        <p:spPr/>
        <p:txBody>
          <a:bodyPr/>
          <a:lstStyle/>
          <a:p>
            <a:r>
              <a:rPr lang="de-DE" smtClean="0"/>
              <a:t>Führungsstile</a:t>
            </a:r>
            <a:endParaRPr lang="de-DE" dirty="0" smtClean="0"/>
          </a:p>
        </p:txBody>
      </p:sp>
      <p:sp>
        <p:nvSpPr>
          <p:cNvPr id="217095" name="Textplatzhalter 6"/>
          <p:cNvSpPr>
            <a:spLocks noGrp="1"/>
          </p:cNvSpPr>
          <p:nvPr>
            <p:ph type="body" sz="quarter" idx="4294967295"/>
          </p:nvPr>
        </p:nvSpPr>
        <p:spPr>
          <a:xfrm>
            <a:off x="611192" y="1131889"/>
            <a:ext cx="6840537" cy="3816350"/>
          </a:xfrm>
          <a:prstGeom prst="rect">
            <a:avLst/>
          </a:prstGeom>
        </p:spPr>
        <p:txBody>
          <a:bodyPr/>
          <a:lstStyle/>
          <a:p>
            <a:r>
              <a:rPr lang="de-DE" dirty="0" smtClean="0"/>
              <a:t>Tausend Arten und Stile Führung zu bewerkstelligen:</a:t>
            </a:r>
          </a:p>
          <a:p>
            <a:endParaRPr lang="de-DE" dirty="0" smtClean="0"/>
          </a:p>
          <a:p>
            <a:pPr lvl="1"/>
            <a:r>
              <a:rPr lang="de-DE" dirty="0" smtClean="0"/>
              <a:t>Pina Bausch – Wuppertal: </a:t>
            </a:r>
            <a:endParaRPr lang="de-DE" dirty="0" smtClean="0">
              <a:solidFill>
                <a:srgbClr val="AF1428"/>
              </a:solidFill>
            </a:endParaRPr>
          </a:p>
          <a:p>
            <a:pPr lvl="1"/>
            <a:r>
              <a:rPr lang="de-DE" dirty="0" smtClean="0">
                <a:solidFill>
                  <a:srgbClr val="AF1428"/>
                </a:solidFill>
              </a:rPr>
              <a:t>Aufmerksamkeit, Entfaltungsraum und Anregung </a:t>
            </a:r>
            <a:br>
              <a:rPr lang="de-DE" dirty="0" smtClean="0">
                <a:solidFill>
                  <a:srgbClr val="AF1428"/>
                </a:solidFill>
              </a:rPr>
            </a:br>
            <a:r>
              <a:rPr lang="de-DE" dirty="0" smtClean="0">
                <a:solidFill>
                  <a:srgbClr val="AF1428"/>
                </a:solidFill>
              </a:rPr>
              <a:t>(wenig Drehbuch)</a:t>
            </a:r>
          </a:p>
          <a:p>
            <a:pPr lvl="1"/>
            <a:r>
              <a:rPr lang="de-DE" dirty="0" smtClean="0"/>
              <a:t>John Neumeier – HH:</a:t>
            </a:r>
            <a:endParaRPr lang="de-DE" dirty="0" smtClean="0">
              <a:solidFill>
                <a:srgbClr val="AF1428"/>
              </a:solidFill>
            </a:endParaRPr>
          </a:p>
          <a:p>
            <a:pPr lvl="1"/>
            <a:r>
              <a:rPr lang="de-DE" dirty="0" smtClean="0">
                <a:solidFill>
                  <a:srgbClr val="AF1428"/>
                </a:solidFill>
              </a:rPr>
              <a:t>Entwerfen und in enger Bezogenheit einstudieren </a:t>
            </a:r>
            <a:br>
              <a:rPr lang="de-DE" dirty="0" smtClean="0">
                <a:solidFill>
                  <a:srgbClr val="AF1428"/>
                </a:solidFill>
              </a:rPr>
            </a:br>
            <a:r>
              <a:rPr lang="de-DE" dirty="0" smtClean="0">
                <a:solidFill>
                  <a:srgbClr val="AF1428"/>
                </a:solidFill>
              </a:rPr>
              <a:t>(viel Drehbuch) </a:t>
            </a:r>
          </a:p>
          <a:p>
            <a:endParaRPr lang="de-DE" dirty="0" smtClean="0"/>
          </a:p>
        </p:txBody>
      </p:sp>
      <p:sp>
        <p:nvSpPr>
          <p:cNvPr id="5" name="Textfeld 4"/>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2"/>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6" name="Bild 1" descr="by-1.png"/>
          <p:cNvPicPr>
            <a:picLocks/>
          </p:cNvPicPr>
          <p:nvPr/>
        </p:nvPicPr>
        <p:blipFill>
          <a:blip r:embed="rId3"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28143082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7"/>
          </p:nvPr>
        </p:nvSpPr>
        <p:spPr/>
        <p:txBody>
          <a:bodyPr/>
          <a:lstStyle/>
          <a:p>
            <a:r>
              <a:rPr lang="de-DE" smtClean="0"/>
              <a:t> Seite </a:t>
            </a:r>
            <a:fld id="{895CD297-5E7D-4FCF-9578-B701FA8456D1}" type="slidenum">
              <a:rPr lang="de-DE" smtClean="0"/>
              <a:pPr/>
              <a:t>29</a:t>
            </a:fld>
            <a:endParaRPr lang="de-DE" dirty="0"/>
          </a:p>
        </p:txBody>
      </p:sp>
      <p:pic>
        <p:nvPicPr>
          <p:cNvPr id="8" name="Picture 2" descr="C:\Users\Praktikant\Downloads\VerschiedeneMachtdimensionenAlsPerspektiven.png"/>
          <p:cNvPicPr>
            <a:picLocks noGrp="1" noChangeAspect="1" noChangeArrowheads="1"/>
          </p:cNvPicPr>
          <p:nvPr>
            <p:ph sz="half" idx="4294967295"/>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987574"/>
            <a:ext cx="6925290" cy="4617784"/>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p:cNvSpPr txBox="1"/>
          <p:nvPr/>
        </p:nvSpPr>
        <p:spPr>
          <a:xfrm>
            <a:off x="827584" y="483519"/>
            <a:ext cx="3920496" cy="523188"/>
          </a:xfrm>
          <a:prstGeom prst="rect">
            <a:avLst/>
          </a:prstGeom>
          <a:noFill/>
        </p:spPr>
        <p:txBody>
          <a:bodyPr wrap="none" lIns="91406" tIns="45704" rIns="91406" bIns="45704" rtlCol="0">
            <a:spAutoFit/>
          </a:bodyPr>
          <a:lstStyle/>
          <a:p>
            <a:r>
              <a:rPr lang="de-DE" sz="2800" dirty="0">
                <a:solidFill>
                  <a:srgbClr val="000090"/>
                </a:solidFill>
              </a:rPr>
              <a:t>Macht  und Autorisierung</a:t>
            </a:r>
          </a:p>
        </p:txBody>
      </p:sp>
      <p:sp>
        <p:nvSpPr>
          <p:cNvPr id="6" name="Textfeld 5"/>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7"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4817039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r>
              <a:rPr lang="de-DE" smtClean="0"/>
              <a:t> Seite </a:t>
            </a:r>
            <a:fld id="{895CD297-5E7D-4FCF-9578-B701FA8456D1}" type="slidenum">
              <a:rPr lang="de-DE" smtClean="0"/>
              <a:pPr/>
              <a:t>3</a:t>
            </a:fld>
            <a:endParaRPr lang="de-DE" dirty="0"/>
          </a:p>
        </p:txBody>
      </p:sp>
      <p:sp>
        <p:nvSpPr>
          <p:cNvPr id="4" name="Titel 3"/>
          <p:cNvSpPr>
            <a:spLocks noGrp="1"/>
          </p:cNvSpPr>
          <p:nvPr>
            <p:ph type="title"/>
          </p:nvPr>
        </p:nvSpPr>
        <p:spPr>
          <a:xfrm>
            <a:off x="611191" y="411510"/>
            <a:ext cx="6840537" cy="792088"/>
          </a:xfrm>
        </p:spPr>
        <p:txBody>
          <a:bodyPr/>
          <a:lstStyle/>
          <a:p>
            <a:r>
              <a:rPr lang="de-DE" dirty="0" smtClean="0"/>
              <a:t>Wie viel  Mensch? </a:t>
            </a:r>
            <a:br>
              <a:rPr lang="de-DE" dirty="0" smtClean="0"/>
            </a:br>
            <a:r>
              <a:rPr lang="de-DE" dirty="0" smtClean="0"/>
              <a:t>Wie viel Organisation?</a:t>
            </a:r>
            <a:endParaRPr lang="de-DE" dirty="0"/>
          </a:p>
        </p:txBody>
      </p:sp>
      <p:sp>
        <p:nvSpPr>
          <p:cNvPr id="2" name="Rechteck 1"/>
          <p:cNvSpPr/>
          <p:nvPr/>
        </p:nvSpPr>
        <p:spPr>
          <a:xfrm>
            <a:off x="395536" y="1604309"/>
            <a:ext cx="6264696" cy="3539431"/>
          </a:xfrm>
          <a:prstGeom prst="rect">
            <a:avLst/>
          </a:prstGeom>
        </p:spPr>
        <p:txBody>
          <a:bodyPr wrap="square">
            <a:spAutoFit/>
          </a:bodyPr>
          <a:lstStyle/>
          <a:p>
            <a:r>
              <a:rPr lang="de-DE" sz="2800" dirty="0"/>
              <a:t>Weder kann man vernünftigerweise den ganzen Menschen in all seinen Belangen berücksichtigen, noch den Menschen hinter der Funktion ausblenden. </a:t>
            </a:r>
            <a:endParaRPr lang="de-DE" sz="2800" dirty="0" smtClean="0"/>
          </a:p>
          <a:p>
            <a:r>
              <a:rPr lang="de-DE" sz="2800" dirty="0" smtClean="0"/>
              <a:t>Nur </a:t>
            </a:r>
            <a:r>
              <a:rPr lang="de-DE" sz="2800" dirty="0"/>
              <a:t>den Menschen ins Auge zu nehmen, ist </a:t>
            </a:r>
            <a:r>
              <a:rPr lang="de-DE" sz="2800" dirty="0" smtClean="0"/>
              <a:t>was </a:t>
            </a:r>
            <a:r>
              <a:rPr lang="de-DE" sz="2800" dirty="0"/>
              <a:t>für Sonntagsveranstaltungen. Kontent und Kontext bleiben am Montag entscheidend. </a:t>
            </a:r>
          </a:p>
        </p:txBody>
      </p:sp>
      <p:sp>
        <p:nvSpPr>
          <p:cNvPr id="5" name="Textfeld 4"/>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2"/>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6" name="Bild 1" descr="by-1.png"/>
          <p:cNvPicPr>
            <a:picLocks/>
          </p:cNvPicPr>
          <p:nvPr/>
        </p:nvPicPr>
        <p:blipFill>
          <a:blip r:embed="rId3"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200134435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7"/>
          </p:nvPr>
        </p:nvSpPr>
        <p:spPr/>
        <p:txBody>
          <a:bodyPr/>
          <a:lstStyle/>
          <a:p>
            <a:r>
              <a:rPr lang="de-DE" smtClean="0"/>
              <a:t> Seite </a:t>
            </a:r>
            <a:fld id="{895CD297-5E7D-4FCF-9578-B701FA8456D1}" type="slidenum">
              <a:rPr lang="de-DE" smtClean="0"/>
              <a:pPr/>
              <a:t>30</a:t>
            </a:fld>
            <a:endParaRPr lang="de-DE" dirty="0"/>
          </a:p>
        </p:txBody>
      </p:sp>
      <p:sp>
        <p:nvSpPr>
          <p:cNvPr id="3" name="Titel 2"/>
          <p:cNvSpPr>
            <a:spLocks noGrp="1"/>
          </p:cNvSpPr>
          <p:nvPr>
            <p:ph type="title"/>
          </p:nvPr>
        </p:nvSpPr>
        <p:spPr>
          <a:xfrm>
            <a:off x="467545" y="123478"/>
            <a:ext cx="6840537" cy="1296640"/>
          </a:xfrm>
        </p:spPr>
        <p:txBody>
          <a:bodyPr/>
          <a:lstStyle/>
          <a:p>
            <a:r>
              <a:rPr lang="de-DE" dirty="0" smtClean="0"/>
              <a:t>Definitionen</a:t>
            </a:r>
            <a:endParaRPr lang="de-DE" dirty="0"/>
          </a:p>
        </p:txBody>
      </p:sp>
      <p:sp>
        <p:nvSpPr>
          <p:cNvPr id="4" name="Inhaltsplatzhalter 3"/>
          <p:cNvSpPr>
            <a:spLocks noGrp="1"/>
          </p:cNvSpPr>
          <p:nvPr>
            <p:ph sz="half" idx="4294967295"/>
          </p:nvPr>
        </p:nvSpPr>
        <p:spPr>
          <a:xfrm>
            <a:off x="107504" y="1563638"/>
            <a:ext cx="6840537" cy="3816648"/>
          </a:xfrm>
          <a:prstGeom prst="rect">
            <a:avLst/>
          </a:prstGeom>
        </p:spPr>
        <p:txBody>
          <a:bodyPr>
            <a:normAutofit fontScale="92500" lnSpcReduction="10000"/>
          </a:bodyPr>
          <a:lstStyle/>
          <a:p>
            <a:endParaRPr lang="de-DE" dirty="0" smtClean="0"/>
          </a:p>
          <a:p>
            <a:r>
              <a:rPr lang="de-DE" sz="2400" b="1" dirty="0"/>
              <a:t>Hoheitsmach</a:t>
            </a:r>
            <a:r>
              <a:rPr lang="de-DE" sz="2400" dirty="0"/>
              <a:t>t meint, über Gestaltungsmöglichkeiten so verfügen zu können, dass anderen für ihre Wirklichkeitsmöglichkeiten einseitig Vorgaben gemacht werden. </a:t>
            </a:r>
          </a:p>
          <a:p>
            <a:r>
              <a:rPr lang="de-DE" sz="2400" b="1" dirty="0"/>
              <a:t>Schöpfermacht</a:t>
            </a:r>
            <a:r>
              <a:rPr lang="de-DE" sz="2400" dirty="0"/>
              <a:t> meint die Fähigkeit, </a:t>
            </a:r>
            <a:r>
              <a:rPr lang="de-DE" sz="2400" dirty="0" err="1"/>
              <a:t>kokreative</a:t>
            </a:r>
            <a:r>
              <a:rPr lang="de-DE" sz="2400" dirty="0"/>
              <a:t> Inszenierungen zu schaffen. </a:t>
            </a:r>
          </a:p>
          <a:p>
            <a:r>
              <a:rPr lang="de-DE" sz="2400" b="1" dirty="0"/>
              <a:t>Sinnmacht</a:t>
            </a:r>
            <a:r>
              <a:rPr lang="de-DE" sz="2400" dirty="0"/>
              <a:t>  meint eine Fügung, Sinn zu finden und Sinn zu schöpfen in dem, was man/frau erlebt und gestaltet</a:t>
            </a:r>
          </a:p>
          <a:p>
            <a:endParaRPr lang="de-DE" dirty="0"/>
          </a:p>
          <a:p>
            <a:endParaRPr lang="de-DE" dirty="0" smtClean="0"/>
          </a:p>
          <a:p>
            <a:endParaRPr lang="de-DE" dirty="0" smtClean="0"/>
          </a:p>
          <a:p>
            <a:endParaRPr lang="de-DE" dirty="0"/>
          </a:p>
        </p:txBody>
      </p:sp>
      <p:sp>
        <p:nvSpPr>
          <p:cNvPr id="6" name="Textfeld 5"/>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2"/>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7" name="Bild 1" descr="by-1.png"/>
          <p:cNvPicPr>
            <a:picLocks/>
          </p:cNvPicPr>
          <p:nvPr/>
        </p:nvPicPr>
        <p:blipFill>
          <a:blip r:embed="rId3"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343959152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7"/>
          </p:nvPr>
        </p:nvSpPr>
        <p:spPr/>
        <p:txBody>
          <a:bodyPr/>
          <a:lstStyle/>
          <a:p>
            <a:r>
              <a:rPr lang="de-DE" smtClean="0"/>
              <a:t> Seite </a:t>
            </a:r>
            <a:fld id="{895CD297-5E7D-4FCF-9578-B701FA8456D1}" type="slidenum">
              <a:rPr lang="de-DE" smtClean="0"/>
              <a:pPr/>
              <a:t>31</a:t>
            </a:fld>
            <a:endParaRPr lang="de-DE" dirty="0"/>
          </a:p>
        </p:txBody>
      </p:sp>
      <p:sp>
        <p:nvSpPr>
          <p:cNvPr id="3" name="Titel 2"/>
          <p:cNvSpPr>
            <a:spLocks noGrp="1"/>
          </p:cNvSpPr>
          <p:nvPr>
            <p:ph type="title"/>
          </p:nvPr>
        </p:nvSpPr>
        <p:spPr>
          <a:xfrm>
            <a:off x="467545" y="339502"/>
            <a:ext cx="6840537" cy="1296640"/>
          </a:xfrm>
        </p:spPr>
        <p:txBody>
          <a:bodyPr/>
          <a:lstStyle/>
          <a:p>
            <a:r>
              <a:rPr lang="de-DE" dirty="0"/>
              <a:t>Autorisierung (Schwester der Macht</a:t>
            </a:r>
            <a:r>
              <a:rPr lang="de-DE" dirty="0" smtClean="0"/>
              <a:t>)</a:t>
            </a:r>
            <a:endParaRPr lang="de-DE" dirty="0"/>
          </a:p>
        </p:txBody>
      </p:sp>
      <p:pic>
        <p:nvPicPr>
          <p:cNvPr id="5" name="Picture 7" descr="D:\Eigene Dateien\Schriften in Arbeit\Schaubilder\did. Schaubilder\Schaubilder Buecher\3.19_Arten von Autorisierung.JPG"/>
          <p:cNvPicPr>
            <a:picLocks noGrp="1" noChangeAspect="1" noChangeArrowheads="1"/>
          </p:cNvPicPr>
          <p:nvPr>
            <p:ph sz="half" idx="4294967295"/>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1491630"/>
            <a:ext cx="6779340" cy="3960962"/>
          </a:xfrm>
          <a:prstGeom prst="rect">
            <a:avLst/>
          </a:prstGeom>
          <a:noFill/>
          <a:extLst>
            <a:ext uri="{909E8E84-426E-40DD-AFC4-6F175D3DCCD1}">
              <a14:hiddenFill xmlns:a14="http://schemas.microsoft.com/office/drawing/2010/main">
                <a:solidFill>
                  <a:srgbClr val="FFFFFF"/>
                </a:solidFill>
              </a14:hiddenFill>
            </a:ext>
          </a:extLst>
        </p:spPr>
      </p:pic>
      <p:sp>
        <p:nvSpPr>
          <p:cNvPr id="7" name="Textfeld 6"/>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8"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119859594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7"/>
          </p:nvPr>
        </p:nvSpPr>
        <p:spPr/>
        <p:txBody>
          <a:bodyPr/>
          <a:lstStyle/>
          <a:p>
            <a:r>
              <a:rPr lang="de-DE" smtClean="0"/>
              <a:t> Seite </a:t>
            </a:r>
            <a:fld id="{895CD297-5E7D-4FCF-9578-B701FA8456D1}" type="slidenum">
              <a:rPr lang="de-DE" smtClean="0"/>
              <a:pPr/>
              <a:t>32</a:t>
            </a:fld>
            <a:endParaRPr lang="de-DE" dirty="0"/>
          </a:p>
        </p:txBody>
      </p:sp>
      <p:sp>
        <p:nvSpPr>
          <p:cNvPr id="4" name="Inhaltsplatzhalter 3"/>
          <p:cNvSpPr>
            <a:spLocks noGrp="1"/>
          </p:cNvSpPr>
          <p:nvPr>
            <p:ph sz="half" idx="4294967295"/>
          </p:nvPr>
        </p:nvSpPr>
        <p:spPr>
          <a:xfrm>
            <a:off x="179512" y="431393"/>
            <a:ext cx="7273164" cy="4680744"/>
          </a:xfrm>
          <a:prstGeom prst="rect">
            <a:avLst/>
          </a:prstGeom>
        </p:spPr>
        <p:txBody>
          <a:bodyPr>
            <a:normAutofit fontScale="85000" lnSpcReduction="10000"/>
          </a:bodyPr>
          <a:lstStyle/>
          <a:p>
            <a:r>
              <a:rPr lang="de-DE" sz="2400" dirty="0" smtClean="0"/>
              <a:t>Audios und Videos in Deutsch</a:t>
            </a:r>
            <a:endParaRPr lang="de-DE" dirty="0"/>
          </a:p>
          <a:p>
            <a:endParaRPr lang="de-DE" dirty="0" smtClean="0"/>
          </a:p>
          <a:p>
            <a:r>
              <a:rPr lang="de-DE" dirty="0" smtClean="0">
                <a:solidFill>
                  <a:srgbClr val="000000"/>
                </a:solidFill>
              </a:rPr>
              <a:t>Auf dem isb-Campus wie auch auf dem isb-</a:t>
            </a:r>
            <a:r>
              <a:rPr lang="de-DE" dirty="0" err="1" smtClean="0">
                <a:solidFill>
                  <a:srgbClr val="000000"/>
                </a:solidFill>
              </a:rPr>
              <a:t>youtupe</a:t>
            </a:r>
            <a:r>
              <a:rPr lang="de-DE" dirty="0">
                <a:solidFill>
                  <a:srgbClr val="000000"/>
                </a:solidFill>
              </a:rPr>
              <a:t>-Kanal </a:t>
            </a:r>
            <a:r>
              <a:rPr lang="de-DE" dirty="0">
                <a:solidFill>
                  <a:srgbClr val="000000"/>
                </a:solidFill>
                <a:hlinkClick r:id="rId2"/>
              </a:rPr>
              <a:t>https://www.youtube.com/user/</a:t>
            </a:r>
            <a:r>
              <a:rPr lang="de-DE" dirty="0" smtClean="0">
                <a:solidFill>
                  <a:srgbClr val="000000"/>
                </a:solidFill>
                <a:hlinkClick r:id="rId2"/>
              </a:rPr>
              <a:t>ISBlearning</a:t>
            </a:r>
            <a:r>
              <a:rPr lang="de-DE" dirty="0" smtClean="0">
                <a:solidFill>
                  <a:srgbClr val="000000"/>
                </a:solidFill>
              </a:rPr>
              <a:t> </a:t>
            </a:r>
          </a:p>
          <a:p>
            <a:r>
              <a:rPr lang="de-DE" dirty="0">
                <a:solidFill>
                  <a:srgbClr val="000000"/>
                </a:solidFill>
              </a:rPr>
              <a:t>s</a:t>
            </a:r>
            <a:r>
              <a:rPr lang="de-DE" dirty="0" smtClean="0">
                <a:solidFill>
                  <a:srgbClr val="000000"/>
                </a:solidFill>
              </a:rPr>
              <a:t>ind Audios und Videos vieler Seminare mit entsprechenden </a:t>
            </a:r>
            <a:r>
              <a:rPr lang="de-DE" dirty="0" err="1" smtClean="0">
                <a:solidFill>
                  <a:srgbClr val="000000"/>
                </a:solidFill>
              </a:rPr>
              <a:t>Powerpoint</a:t>
            </a:r>
            <a:r>
              <a:rPr lang="de-DE" dirty="0" smtClean="0">
                <a:solidFill>
                  <a:srgbClr val="000000"/>
                </a:solidFill>
              </a:rPr>
              <a:t>-Charts kostenlos verfügbar.</a:t>
            </a:r>
          </a:p>
          <a:p>
            <a:endParaRPr lang="de-DE" dirty="0">
              <a:solidFill>
                <a:srgbClr val="000000"/>
              </a:solidFill>
            </a:endParaRPr>
          </a:p>
          <a:p>
            <a:r>
              <a:rPr lang="de-DE" dirty="0" smtClean="0">
                <a:solidFill>
                  <a:srgbClr val="000000"/>
                </a:solidFill>
              </a:rPr>
              <a:t>Viele Videos sind nach Themen sortiert.  Spezifische Stellen  können durch Click auf die Charts angesteuert werden.</a:t>
            </a:r>
          </a:p>
          <a:p>
            <a:r>
              <a:rPr lang="de-DE" dirty="0" smtClean="0">
                <a:solidFill>
                  <a:srgbClr val="000000"/>
                </a:solidFill>
              </a:rPr>
              <a:t>Alternativ können sie als Videos oder Audios (zum Hören unterwegs) kostenlos heruntergeladen werden.</a:t>
            </a:r>
          </a:p>
          <a:p>
            <a:r>
              <a:rPr lang="de-DE" dirty="0" smtClean="0">
                <a:solidFill>
                  <a:srgbClr val="000000"/>
                </a:solidFill>
              </a:rPr>
              <a:t>Die Charts können durch „Click </a:t>
            </a:r>
            <a:r>
              <a:rPr lang="de-DE" dirty="0" err="1" smtClean="0">
                <a:solidFill>
                  <a:srgbClr val="000000"/>
                </a:solidFill>
              </a:rPr>
              <a:t>to</a:t>
            </a:r>
            <a:r>
              <a:rPr lang="de-DE" dirty="0" smtClean="0">
                <a:solidFill>
                  <a:srgbClr val="000000"/>
                </a:solidFill>
              </a:rPr>
              <a:t> Transfer“ in eigene Präsentationen übernommen werden.</a:t>
            </a:r>
          </a:p>
          <a:p>
            <a:endParaRPr lang="de-DE" dirty="0" smtClean="0">
              <a:solidFill>
                <a:srgbClr val="000000"/>
              </a:solidFill>
            </a:endParaRPr>
          </a:p>
          <a:p>
            <a:endParaRPr lang="de-DE" dirty="0" smtClean="0"/>
          </a:p>
        </p:txBody>
      </p:sp>
      <p:sp>
        <p:nvSpPr>
          <p:cNvPr id="5" name="Textfeld 4"/>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6"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21672376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6" name="Rectangle 4"/>
          <p:cNvSpPr>
            <a:spLocks noChangeArrowheads="1"/>
          </p:cNvSpPr>
          <p:nvPr/>
        </p:nvSpPr>
        <p:spPr bwMode="auto">
          <a:xfrm>
            <a:off x="6" y="-185626"/>
            <a:ext cx="181285" cy="371271"/>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766" tIns="46680" rIns="89766" bIns="46680" anchor="ctr">
            <a:spAutoFit/>
          </a:bodyPr>
          <a:lstStyle/>
          <a:p>
            <a:pPr>
              <a:defRPr/>
            </a:pPr>
            <a:endParaRPr lang="de-DE">
              <a:cs typeface="+mn-cs"/>
            </a:endParaRPr>
          </a:p>
        </p:txBody>
      </p:sp>
      <p:pic>
        <p:nvPicPr>
          <p:cNvPr id="3" name="Bild 2" descr="Screenshot 2016-10-20 14.35.24.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4208" y="987574"/>
            <a:ext cx="1970075" cy="3136185"/>
          </a:xfrm>
          <a:prstGeom prst="rect">
            <a:avLst/>
          </a:prstGeom>
        </p:spPr>
      </p:pic>
      <p:sp>
        <p:nvSpPr>
          <p:cNvPr id="4" name="Rechteck 3"/>
          <p:cNvSpPr/>
          <p:nvPr/>
        </p:nvSpPr>
        <p:spPr>
          <a:xfrm>
            <a:off x="179512" y="1275606"/>
            <a:ext cx="6336704" cy="3785417"/>
          </a:xfrm>
          <a:prstGeom prst="rect">
            <a:avLst/>
          </a:prstGeom>
        </p:spPr>
        <p:txBody>
          <a:bodyPr wrap="square" lIns="91202" tIns="45604" rIns="91202" bIns="45604">
            <a:spAutoFit/>
          </a:bodyPr>
          <a:lstStyle/>
          <a:p>
            <a:r>
              <a:rPr lang="de-DE" sz="2000" dirty="0"/>
              <a:t>(ab 1966) </a:t>
            </a:r>
            <a:r>
              <a:rPr lang="de-DE" sz="2000" dirty="0" smtClean="0"/>
              <a:t>Studium Wirtschaftspädagogik</a:t>
            </a:r>
          </a:p>
          <a:p>
            <a:r>
              <a:rPr lang="de-DE" sz="2000" dirty="0" smtClean="0"/>
              <a:t>Promotion Psychologie/Erziehungswissenschaften</a:t>
            </a:r>
          </a:p>
          <a:p>
            <a:endParaRPr lang="de-DE" sz="2000" dirty="0"/>
          </a:p>
          <a:p>
            <a:r>
              <a:rPr lang="de-DE" sz="2000" dirty="0"/>
              <a:t>(ab 1969) Gruppendynamik</a:t>
            </a:r>
          </a:p>
          <a:p>
            <a:r>
              <a:rPr lang="de-DE" sz="2000" dirty="0"/>
              <a:t>(ab 1972) humanistische  Psychologie </a:t>
            </a:r>
            <a:endParaRPr lang="de-DE" sz="2000" dirty="0" smtClean="0"/>
          </a:p>
          <a:p>
            <a:r>
              <a:rPr lang="de-DE" sz="2000" dirty="0" smtClean="0"/>
              <a:t> </a:t>
            </a:r>
            <a:r>
              <a:rPr lang="de-DE" sz="2000" dirty="0"/>
              <a:t>( Rogers, Gestalt, Neo-Reich,  Psychodrama) + Tiefenpsychologie (</a:t>
            </a:r>
            <a:r>
              <a:rPr lang="de-DE" sz="2000" dirty="0" err="1" smtClean="0"/>
              <a:t>C.G.Jung</a:t>
            </a:r>
            <a:r>
              <a:rPr lang="de-DE" sz="2000" dirty="0" smtClean="0"/>
              <a:t>)</a:t>
            </a:r>
          </a:p>
          <a:p>
            <a:r>
              <a:rPr lang="de-DE" sz="2000" dirty="0" smtClean="0"/>
              <a:t> </a:t>
            </a:r>
            <a:endParaRPr lang="de-DE" sz="2000" dirty="0"/>
          </a:p>
          <a:p>
            <a:r>
              <a:rPr lang="de-DE" sz="2000" dirty="0"/>
              <a:t>(ab 1976) Transaktionsanalyse</a:t>
            </a:r>
          </a:p>
          <a:p>
            <a:r>
              <a:rPr lang="de-DE" sz="2000" dirty="0"/>
              <a:t>(ab 1979) Hypnotherapie  (Erickson) +systemische </a:t>
            </a:r>
            <a:r>
              <a:rPr lang="de-DE" sz="2000" dirty="0" smtClean="0"/>
              <a:t>Therapie</a:t>
            </a:r>
          </a:p>
          <a:p>
            <a:r>
              <a:rPr lang="de-DE" sz="2000" dirty="0" smtClean="0"/>
              <a:t> </a:t>
            </a:r>
            <a:endParaRPr lang="de-DE" sz="2000" dirty="0"/>
          </a:p>
          <a:p>
            <a:r>
              <a:rPr lang="de-DE" sz="2000" dirty="0"/>
              <a:t>(ab ca. 1993) Schwerpunkt  </a:t>
            </a:r>
            <a:r>
              <a:rPr lang="de-DE" sz="2000" dirty="0" smtClean="0"/>
              <a:t>Organisationsfeld</a:t>
            </a:r>
            <a:endParaRPr lang="de-DE" sz="2000" dirty="0"/>
          </a:p>
        </p:txBody>
      </p:sp>
      <p:sp>
        <p:nvSpPr>
          <p:cNvPr id="2" name="Textfeld 1"/>
          <p:cNvSpPr txBox="1"/>
          <p:nvPr/>
        </p:nvSpPr>
        <p:spPr>
          <a:xfrm>
            <a:off x="251520" y="483518"/>
            <a:ext cx="3422181" cy="461665"/>
          </a:xfrm>
          <a:prstGeom prst="rect">
            <a:avLst/>
          </a:prstGeom>
          <a:noFill/>
        </p:spPr>
        <p:txBody>
          <a:bodyPr wrap="none" rtlCol="0">
            <a:spAutoFit/>
          </a:bodyPr>
          <a:lstStyle/>
          <a:p>
            <a:r>
              <a:rPr lang="de-DE" sz="2400" dirty="0" smtClean="0"/>
              <a:t>Bernd Schmid  - Stationen</a:t>
            </a:r>
            <a:endParaRPr lang="de-DE" sz="2400" dirty="0"/>
          </a:p>
        </p:txBody>
      </p:sp>
      <p:sp>
        <p:nvSpPr>
          <p:cNvPr id="6" name="Textfeld 5"/>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4"/>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7" name="Bild 1" descr="by-1.png"/>
          <p:cNvPicPr>
            <a:picLocks/>
          </p:cNvPicPr>
          <p:nvPr/>
        </p:nvPicPr>
        <p:blipFill>
          <a:blip r:embed="rId5"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3097050544"/>
      </p:ext>
    </p:extLst>
  </p:cSld>
  <p:clrMapOvr>
    <a:masterClrMapping/>
  </p:clrMapOvr>
  <p:transition>
    <p:zo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7"/>
          </p:nvPr>
        </p:nvSpPr>
        <p:spPr/>
        <p:txBody>
          <a:bodyPr/>
          <a:lstStyle/>
          <a:p>
            <a:r>
              <a:rPr lang="de-DE" smtClean="0"/>
              <a:t> Seite </a:t>
            </a:r>
            <a:fld id="{895CD297-5E7D-4FCF-9578-B701FA8456D1}" type="slidenum">
              <a:rPr lang="de-DE" smtClean="0"/>
              <a:pPr/>
              <a:t>34</a:t>
            </a:fld>
            <a:endParaRPr lang="de-DE" dirty="0"/>
          </a:p>
        </p:txBody>
      </p:sp>
      <p:sp>
        <p:nvSpPr>
          <p:cNvPr id="4" name="Inhaltsplatzhalter 3"/>
          <p:cNvSpPr>
            <a:spLocks noGrp="1"/>
          </p:cNvSpPr>
          <p:nvPr>
            <p:ph sz="half" idx="4294967295"/>
          </p:nvPr>
        </p:nvSpPr>
        <p:spPr>
          <a:xfrm>
            <a:off x="179512" y="431393"/>
            <a:ext cx="7273164" cy="4680744"/>
          </a:xfrm>
          <a:prstGeom prst="rect">
            <a:avLst/>
          </a:prstGeom>
        </p:spPr>
        <p:txBody>
          <a:bodyPr>
            <a:normAutofit fontScale="77500" lnSpcReduction="20000"/>
          </a:bodyPr>
          <a:lstStyle/>
          <a:p>
            <a:r>
              <a:rPr lang="de-DE" sz="2400" dirty="0" smtClean="0"/>
              <a:t>Englischsprachige Darstellungen</a:t>
            </a:r>
            <a:endParaRPr lang="de-DE" dirty="0"/>
          </a:p>
          <a:p>
            <a:endParaRPr lang="de-DE" dirty="0" smtClean="0"/>
          </a:p>
          <a:p>
            <a:r>
              <a:rPr lang="de-DE" b="1" dirty="0" smtClean="0"/>
              <a:t>Texte</a:t>
            </a:r>
            <a:r>
              <a:rPr lang="de-DE" dirty="0" smtClean="0"/>
              <a:t> in Englisch</a:t>
            </a:r>
          </a:p>
          <a:p>
            <a:r>
              <a:rPr lang="de-DE" dirty="0" smtClean="0"/>
              <a:t>Für fast alle isb-</a:t>
            </a:r>
            <a:r>
              <a:rPr lang="de-DE" dirty="0" err="1" smtClean="0"/>
              <a:t>Kozepte</a:t>
            </a:r>
            <a:r>
              <a:rPr lang="de-DE" dirty="0" smtClean="0"/>
              <a:t> einschließlich der Konzepte zur systemischen Transaktionsanalyse gibt es englischsprachige</a:t>
            </a:r>
          </a:p>
          <a:p>
            <a:r>
              <a:rPr lang="de-DE" dirty="0" smtClean="0">
                <a:solidFill>
                  <a:srgbClr val="000000"/>
                </a:solidFill>
              </a:rPr>
              <a:t>Texte, viele veröffentlicht. Eine Liste aller (kostenlosen) Texte ist auf Anfrage verfügbar.</a:t>
            </a:r>
          </a:p>
          <a:p>
            <a:endParaRPr lang="de-DE" dirty="0" smtClean="0">
              <a:solidFill>
                <a:srgbClr val="000000"/>
              </a:solidFill>
            </a:endParaRPr>
          </a:p>
          <a:p>
            <a:r>
              <a:rPr lang="de-DE" dirty="0" smtClean="0">
                <a:solidFill>
                  <a:srgbClr val="000000"/>
                </a:solidFill>
              </a:rPr>
              <a:t>Ein Überblick-Band in Englisch ist in Arbeit. </a:t>
            </a:r>
          </a:p>
          <a:p>
            <a:r>
              <a:rPr lang="de-DE" dirty="0" smtClean="0">
                <a:solidFill>
                  <a:srgbClr val="000000"/>
                </a:solidFill>
              </a:rPr>
              <a:t>Es gibt auch einige Texte in anderen Sprachen.</a:t>
            </a:r>
          </a:p>
          <a:p>
            <a:endParaRPr lang="de-DE" dirty="0">
              <a:solidFill>
                <a:srgbClr val="000000"/>
              </a:solidFill>
            </a:endParaRPr>
          </a:p>
          <a:p>
            <a:r>
              <a:rPr lang="de-DE" b="1" dirty="0" smtClean="0">
                <a:solidFill>
                  <a:srgbClr val="000000"/>
                </a:solidFill>
              </a:rPr>
              <a:t>Audios und Videos in Englisch</a:t>
            </a:r>
          </a:p>
          <a:p>
            <a:r>
              <a:rPr lang="de-DE" dirty="0" smtClean="0">
                <a:solidFill>
                  <a:srgbClr val="000000"/>
                </a:solidFill>
              </a:rPr>
              <a:t>Auf dem isb-Campus wie auch auf dem isb-</a:t>
            </a:r>
            <a:r>
              <a:rPr lang="de-DE" dirty="0" err="1" smtClean="0">
                <a:solidFill>
                  <a:srgbClr val="000000"/>
                </a:solidFill>
              </a:rPr>
              <a:t>youtupe</a:t>
            </a:r>
            <a:r>
              <a:rPr lang="de-DE" dirty="0" smtClean="0">
                <a:solidFill>
                  <a:srgbClr val="000000"/>
                </a:solidFill>
              </a:rPr>
              <a:t>-Kanal</a:t>
            </a:r>
          </a:p>
          <a:p>
            <a:r>
              <a:rPr lang="de-DE" dirty="0">
                <a:solidFill>
                  <a:srgbClr val="000000"/>
                </a:solidFill>
              </a:rPr>
              <a:t>s</a:t>
            </a:r>
            <a:r>
              <a:rPr lang="de-DE" dirty="0" smtClean="0">
                <a:solidFill>
                  <a:srgbClr val="000000"/>
                </a:solidFill>
              </a:rPr>
              <a:t>ind Audios und Videos vieler TA-Seminare mit entsprechenden </a:t>
            </a:r>
            <a:r>
              <a:rPr lang="de-DE" dirty="0" err="1" smtClean="0">
                <a:solidFill>
                  <a:srgbClr val="000000"/>
                </a:solidFill>
              </a:rPr>
              <a:t>Powerpoint</a:t>
            </a:r>
            <a:r>
              <a:rPr lang="de-DE" dirty="0" smtClean="0">
                <a:solidFill>
                  <a:srgbClr val="000000"/>
                </a:solidFill>
              </a:rPr>
              <a:t>-Charts kostenlos verfügbar.</a:t>
            </a:r>
          </a:p>
          <a:p>
            <a:endParaRPr lang="de-DE" dirty="0" smtClean="0">
              <a:solidFill>
                <a:srgbClr val="000000"/>
              </a:solidFill>
            </a:endParaRPr>
          </a:p>
          <a:p>
            <a:endParaRPr lang="de-DE" dirty="0" smtClean="0"/>
          </a:p>
        </p:txBody>
      </p:sp>
      <p:sp>
        <p:nvSpPr>
          <p:cNvPr id="3" name="Rechteck 2"/>
          <p:cNvSpPr/>
          <p:nvPr/>
        </p:nvSpPr>
        <p:spPr>
          <a:xfrm>
            <a:off x="5796136" y="2499742"/>
            <a:ext cx="2570787" cy="369332"/>
          </a:xfrm>
          <a:prstGeom prst="rect">
            <a:avLst/>
          </a:prstGeom>
        </p:spPr>
        <p:txBody>
          <a:bodyPr wrap="square">
            <a:spAutoFit/>
          </a:bodyPr>
          <a:lstStyle/>
          <a:p>
            <a:r>
              <a:rPr lang="de-DE" b="1" dirty="0">
                <a:hlinkClick r:id="rId2"/>
              </a:rPr>
              <a:t>http://www.isb-i.eu</a:t>
            </a:r>
            <a:r>
              <a:rPr lang="de-DE" b="1" dirty="0" smtClean="0">
                <a:hlinkClick r:id="rId2"/>
              </a:rPr>
              <a:t>/</a:t>
            </a:r>
            <a:r>
              <a:rPr lang="de-DE" b="1" dirty="0" smtClean="0"/>
              <a:t> </a:t>
            </a:r>
            <a:endParaRPr lang="de-DE" b="1" dirty="0"/>
          </a:p>
        </p:txBody>
      </p:sp>
      <p:sp>
        <p:nvSpPr>
          <p:cNvPr id="5" name="Textfeld 4"/>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6"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145826935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900085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Bild 7" descr="BegegnungMenschOrganisation.jpeg"/>
          <p:cNvPicPr>
            <a:picLocks noGrp="1" noChangeAspect="1"/>
          </p:cNvPicPr>
          <p:nvPr>
            <p:ph sz="half" idx="4294967295"/>
          </p:nvPr>
        </p:nvPicPr>
        <p:blipFill>
          <a:blip r:embed="rId2" cstate="print">
            <a:extLst>
              <a:ext uri="{28A0092B-C50C-407E-A947-70E740481C1C}">
                <a14:useLocalDpi xmlns:a14="http://schemas.microsoft.com/office/drawing/2010/main" val="0"/>
              </a:ext>
            </a:extLst>
          </a:blip>
          <a:stretch>
            <a:fillRect/>
          </a:stretch>
        </p:blipFill>
        <p:spPr>
          <a:xfrm>
            <a:off x="961983" y="1286080"/>
            <a:ext cx="6138949" cy="3507971"/>
          </a:xfrm>
          <a:prstGeom prst="rect">
            <a:avLst/>
          </a:prstGeom>
        </p:spPr>
      </p:pic>
      <p:sp>
        <p:nvSpPr>
          <p:cNvPr id="6" name="Foliennummernplatzhalter 5"/>
          <p:cNvSpPr>
            <a:spLocks noGrp="1"/>
          </p:cNvSpPr>
          <p:nvPr>
            <p:ph type="sldNum" sz="quarter" idx="17"/>
          </p:nvPr>
        </p:nvSpPr>
        <p:spPr/>
        <p:txBody>
          <a:bodyPr lIns="91384" tIns="45693" rIns="91384" bIns="45693"/>
          <a:lstStyle/>
          <a:p>
            <a:r>
              <a:rPr lang="de-DE" smtClean="0"/>
              <a:t> Seite </a:t>
            </a:r>
            <a:fld id="{895CD297-5E7D-4FCF-9578-B701FA8456D1}" type="slidenum">
              <a:rPr lang="de-DE" smtClean="0"/>
              <a:pPr/>
              <a:t>4</a:t>
            </a:fld>
            <a:endParaRPr lang="de-DE" dirty="0"/>
          </a:p>
        </p:txBody>
      </p:sp>
      <p:sp>
        <p:nvSpPr>
          <p:cNvPr id="246790" name="Titel 9"/>
          <p:cNvSpPr>
            <a:spLocks noGrp="1"/>
          </p:cNvSpPr>
          <p:nvPr>
            <p:ph type="title"/>
          </p:nvPr>
        </p:nvSpPr>
        <p:spPr/>
        <p:txBody>
          <a:bodyPr lIns="91384" tIns="45693" rIns="91384" bIns="45693"/>
          <a:lstStyle/>
          <a:p>
            <a:r>
              <a:rPr lang="de-DE" dirty="0" smtClean="0"/>
              <a:t>Organisations-Rollen als Interface zwischen Mensch + Organisation </a:t>
            </a:r>
          </a:p>
        </p:txBody>
      </p:sp>
      <p:sp>
        <p:nvSpPr>
          <p:cNvPr id="7" name="Textfeld 6"/>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8"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13541020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r>
              <a:rPr lang="de-DE" smtClean="0"/>
              <a:t> Seite </a:t>
            </a:r>
            <a:fld id="{895CD297-5E7D-4FCF-9578-B701FA8456D1}" type="slidenum">
              <a:rPr lang="de-DE" smtClean="0"/>
              <a:pPr/>
              <a:t>5</a:t>
            </a:fld>
            <a:endParaRPr lang="de-DE" dirty="0"/>
          </a:p>
        </p:txBody>
      </p:sp>
      <p:pic>
        <p:nvPicPr>
          <p:cNvPr id="5" name="Bild 4" descr="Passungssystemkrei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2" y="1995686"/>
            <a:ext cx="6894829" cy="3939902"/>
          </a:xfrm>
          <a:prstGeom prst="rect">
            <a:avLst/>
          </a:prstGeom>
        </p:spPr>
      </p:pic>
      <p:sp>
        <p:nvSpPr>
          <p:cNvPr id="2" name="Textfeld 1"/>
          <p:cNvSpPr txBox="1"/>
          <p:nvPr/>
        </p:nvSpPr>
        <p:spPr>
          <a:xfrm>
            <a:off x="611560" y="483518"/>
            <a:ext cx="5498939" cy="954107"/>
          </a:xfrm>
          <a:prstGeom prst="rect">
            <a:avLst/>
          </a:prstGeom>
          <a:noFill/>
        </p:spPr>
        <p:txBody>
          <a:bodyPr wrap="none" rtlCol="0">
            <a:spAutoFit/>
          </a:bodyPr>
          <a:lstStyle/>
          <a:p>
            <a:pPr>
              <a:spcBef>
                <a:spcPct val="0"/>
              </a:spcBef>
            </a:pPr>
            <a:r>
              <a:rPr lang="de-DE" sz="2800" dirty="0">
                <a:solidFill>
                  <a:srgbClr val="575984"/>
                </a:solidFill>
                <a:latin typeface="AkkuratStd" pitchFamily="34" charset="0"/>
                <a:ea typeface="+mj-ea"/>
                <a:cs typeface="+mj-cs"/>
              </a:rPr>
              <a:t>Begegnung von </a:t>
            </a:r>
            <a:r>
              <a:rPr lang="de-DE" sz="2800" dirty="0" smtClean="0">
                <a:solidFill>
                  <a:srgbClr val="575984"/>
                </a:solidFill>
                <a:latin typeface="AkkuratStd" pitchFamily="34" charset="0"/>
                <a:ea typeface="+mj-ea"/>
                <a:cs typeface="+mj-cs"/>
              </a:rPr>
              <a:t>Persönlichkeits- </a:t>
            </a:r>
          </a:p>
          <a:p>
            <a:pPr>
              <a:spcBef>
                <a:spcPct val="0"/>
              </a:spcBef>
            </a:pPr>
            <a:r>
              <a:rPr lang="de-DE" sz="2800" dirty="0" smtClean="0">
                <a:solidFill>
                  <a:srgbClr val="575984"/>
                </a:solidFill>
                <a:latin typeface="AkkuratStd" pitchFamily="34" charset="0"/>
                <a:ea typeface="+mj-ea"/>
                <a:cs typeface="+mj-cs"/>
              </a:rPr>
              <a:t>und </a:t>
            </a:r>
            <a:r>
              <a:rPr lang="de-DE" sz="2800" dirty="0">
                <a:solidFill>
                  <a:srgbClr val="575984"/>
                </a:solidFill>
                <a:latin typeface="AkkuratStd" pitchFamily="34" charset="0"/>
                <a:ea typeface="+mj-ea"/>
                <a:cs typeface="+mj-cs"/>
              </a:rPr>
              <a:t>Organisationsentwicklung</a:t>
            </a:r>
          </a:p>
        </p:txBody>
      </p:sp>
      <p:sp>
        <p:nvSpPr>
          <p:cNvPr id="6" name="Textfeld 5"/>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7"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413226104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r>
              <a:rPr lang="de-DE" smtClean="0"/>
              <a:t> Seite </a:t>
            </a:r>
            <a:fld id="{895CD297-5E7D-4FCF-9578-B701FA8456D1}" type="slidenum">
              <a:rPr lang="de-DE" smtClean="0"/>
              <a:pPr/>
              <a:t>6</a:t>
            </a:fld>
            <a:endParaRPr lang="de-DE" dirty="0"/>
          </a:p>
        </p:txBody>
      </p:sp>
      <p:sp>
        <p:nvSpPr>
          <p:cNvPr id="4" name="Titel 3"/>
          <p:cNvSpPr>
            <a:spLocks noGrp="1"/>
          </p:cNvSpPr>
          <p:nvPr>
            <p:ph type="title"/>
          </p:nvPr>
        </p:nvSpPr>
        <p:spPr>
          <a:xfrm>
            <a:off x="611191" y="411510"/>
            <a:ext cx="6840537" cy="792088"/>
          </a:xfrm>
        </p:spPr>
        <p:txBody>
          <a:bodyPr/>
          <a:lstStyle/>
          <a:p>
            <a:r>
              <a:rPr lang="de-DE" dirty="0" smtClean="0"/>
              <a:t>Rollen-Beziehungen</a:t>
            </a:r>
            <a:endParaRPr lang="de-DE" dirty="0"/>
          </a:p>
        </p:txBody>
      </p:sp>
      <p:sp>
        <p:nvSpPr>
          <p:cNvPr id="2" name="Rechteck 1"/>
          <p:cNvSpPr/>
          <p:nvPr/>
        </p:nvSpPr>
        <p:spPr>
          <a:xfrm>
            <a:off x="395536" y="1604309"/>
            <a:ext cx="6264696" cy="3108544"/>
          </a:xfrm>
          <a:prstGeom prst="rect">
            <a:avLst/>
          </a:prstGeom>
        </p:spPr>
        <p:txBody>
          <a:bodyPr wrap="square">
            <a:spAutoFit/>
          </a:bodyPr>
          <a:lstStyle/>
          <a:p>
            <a:r>
              <a:rPr lang="de-DE" sz="2800" dirty="0"/>
              <a:t>Organisations-Rolle das Bindeglied für die Begegnung Mensch und Organisation. </a:t>
            </a:r>
            <a:endParaRPr lang="de-DE" sz="2800" dirty="0" smtClean="0"/>
          </a:p>
          <a:p>
            <a:r>
              <a:rPr lang="de-DE" sz="2800" dirty="0" smtClean="0"/>
              <a:t>In </a:t>
            </a:r>
            <a:r>
              <a:rPr lang="de-DE" sz="2800" dirty="0"/>
              <a:t>ihr treffen sich Mensch und die Wirklichkeitslogik der Organisation. </a:t>
            </a:r>
            <a:r>
              <a:rPr lang="de-DE" sz="2800" dirty="0" smtClean="0"/>
              <a:t>Beziehungen </a:t>
            </a:r>
            <a:r>
              <a:rPr lang="de-DE" sz="2800" dirty="0"/>
              <a:t>zwischen den handelnden Menschen werden als Rollenbeziehungen behandelt. </a:t>
            </a:r>
          </a:p>
        </p:txBody>
      </p:sp>
      <p:sp>
        <p:nvSpPr>
          <p:cNvPr id="5" name="Textfeld 4"/>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2"/>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6" name="Bild 1" descr="by-1.png"/>
          <p:cNvPicPr>
            <a:picLocks/>
          </p:cNvPicPr>
          <p:nvPr/>
        </p:nvPicPr>
        <p:blipFill>
          <a:blip r:embed="rId3"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18521606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2"/>
          <p:cNvSpPr>
            <a:spLocks noGrp="1" noChangeArrowheads="1"/>
          </p:cNvSpPr>
          <p:nvPr>
            <p:ph type="title"/>
          </p:nvPr>
        </p:nvSpPr>
        <p:spPr>
          <a:xfrm>
            <a:off x="755577" y="627535"/>
            <a:ext cx="6592888" cy="576064"/>
          </a:xfrm>
        </p:spPr>
        <p:txBody>
          <a:bodyPr/>
          <a:lstStyle/>
          <a:p>
            <a:pPr>
              <a:defRPr/>
            </a:pPr>
            <a:r>
              <a:rPr lang="de-DE" b="1" smtClean="0">
                <a:solidFill>
                  <a:srgbClr val="00318A"/>
                </a:solidFill>
                <a:latin typeface="Trebuchet MS" charset="0"/>
              </a:rPr>
              <a:t> </a:t>
            </a:r>
            <a:r>
              <a:rPr lang="de-DE" b="1" dirty="0">
                <a:solidFill>
                  <a:srgbClr val="00318A"/>
                </a:solidFill>
                <a:latin typeface="Trebuchet MS" charset="0"/>
              </a:rPr>
              <a:t>Rollen und </a:t>
            </a:r>
            <a:r>
              <a:rPr lang="de-DE" b="1" smtClean="0">
                <a:solidFill>
                  <a:srgbClr val="00318A"/>
                </a:solidFill>
                <a:latin typeface="Trebuchet MS" charset="0"/>
              </a:rPr>
              <a:t>Welten </a:t>
            </a:r>
            <a:endParaRPr lang="de-DE" b="1" dirty="0" smtClean="0">
              <a:solidFill>
                <a:srgbClr val="00318A"/>
              </a:solidFill>
              <a:latin typeface="Trebuchet MS" charset="0"/>
              <a:cs typeface="+mj-cs"/>
            </a:endParaRPr>
          </a:p>
        </p:txBody>
      </p:sp>
      <p:sp>
        <p:nvSpPr>
          <p:cNvPr id="340995" name="Rectangle 3"/>
          <p:cNvSpPr>
            <a:spLocks noGrp="1" noChangeArrowheads="1"/>
          </p:cNvSpPr>
          <p:nvPr>
            <p:ph type="body" idx="1"/>
          </p:nvPr>
        </p:nvSpPr>
        <p:spPr>
          <a:xfrm>
            <a:off x="683569" y="1564553"/>
            <a:ext cx="7924800" cy="3600401"/>
          </a:xfrm>
        </p:spPr>
        <p:txBody>
          <a:bodyPr/>
          <a:lstStyle/>
          <a:p>
            <a:pPr>
              <a:lnSpc>
                <a:spcPct val="90000"/>
              </a:lnSpc>
              <a:defRPr/>
            </a:pPr>
            <a:r>
              <a:rPr lang="de-DE" sz="2400" dirty="0"/>
              <a:t>Rolle als operationale Einheit der Person</a:t>
            </a:r>
          </a:p>
          <a:p>
            <a:pPr>
              <a:lnSpc>
                <a:spcPct val="90000"/>
              </a:lnSpc>
              <a:defRPr/>
            </a:pPr>
            <a:r>
              <a:rPr lang="de-DE" sz="2400" dirty="0"/>
              <a:t>Eine Rolle ist ein kohärentes System von Einstellungen, Gefühlen, Verhaltensweisen,	             </a:t>
            </a:r>
            <a:r>
              <a:rPr lang="de-DE" sz="2400" dirty="0">
                <a:solidFill>
                  <a:srgbClr val="912133"/>
                </a:solidFill>
              </a:rPr>
              <a:t>plus</a:t>
            </a:r>
            <a:r>
              <a:rPr lang="de-DE" sz="2400" dirty="0"/>
              <a:t> </a:t>
            </a:r>
            <a:r>
              <a:rPr lang="de-DE" sz="2400" dirty="0">
                <a:solidFill>
                  <a:srgbClr val="912133"/>
                </a:solidFill>
              </a:rPr>
              <a:t>Wirklichkeitsvorstellungen und Beziehungen</a:t>
            </a:r>
          </a:p>
          <a:p>
            <a:pPr>
              <a:lnSpc>
                <a:spcPct val="90000"/>
              </a:lnSpc>
              <a:defRPr/>
            </a:pPr>
            <a:r>
              <a:rPr lang="de-DE" sz="2400" dirty="0"/>
              <a:t> Über Rollen entstehen Bezüge zu Inszenierungen, Bühnen und Welten</a:t>
            </a:r>
          </a:p>
          <a:p>
            <a:pPr>
              <a:lnSpc>
                <a:spcPct val="90000"/>
              </a:lnSpc>
              <a:defRPr/>
            </a:pPr>
            <a:r>
              <a:rPr lang="de-DE" sz="2400" dirty="0"/>
              <a:t>Persönlichkeit = gelebte Rollen </a:t>
            </a:r>
          </a:p>
          <a:p>
            <a:pPr>
              <a:lnSpc>
                <a:spcPct val="90000"/>
              </a:lnSpc>
              <a:defRPr/>
            </a:pPr>
            <a:r>
              <a:rPr lang="de-DE" sz="2400" dirty="0"/>
              <a:t>Einzigartigkeit in  Zusammenwirken und Stil</a:t>
            </a:r>
          </a:p>
          <a:p>
            <a:pPr marL="0" indent="0">
              <a:lnSpc>
                <a:spcPct val="90000"/>
              </a:lnSpc>
              <a:buNone/>
              <a:defRPr/>
            </a:pPr>
            <a:r>
              <a:rPr lang="de-DE" sz="2800" dirty="0"/>
              <a:t>     </a:t>
            </a:r>
          </a:p>
          <a:p>
            <a:pPr eaLnBrk="1" hangingPunct="1">
              <a:lnSpc>
                <a:spcPct val="90000"/>
              </a:lnSpc>
              <a:buFont typeface="Wingdings" charset="0"/>
              <a:buNone/>
              <a:defRPr/>
            </a:pPr>
            <a:r>
              <a:rPr lang="de-DE" sz="2800" dirty="0"/>
              <a:t>	</a:t>
            </a:r>
            <a:endParaRPr lang="de-DE" dirty="0"/>
          </a:p>
        </p:txBody>
      </p:sp>
      <p:sp>
        <p:nvSpPr>
          <p:cNvPr id="340996" name="Rectangle 4"/>
          <p:cNvSpPr>
            <a:spLocks noChangeArrowheads="1"/>
          </p:cNvSpPr>
          <p:nvPr/>
        </p:nvSpPr>
        <p:spPr bwMode="auto">
          <a:xfrm>
            <a:off x="6" y="-185626"/>
            <a:ext cx="181285" cy="371271"/>
          </a:xfrm>
          <a:prstGeom prst="rect">
            <a:avLst/>
          </a:prstGeom>
          <a:noFill/>
          <a:ln>
            <a:noFill/>
          </a:ln>
          <a:effectLst/>
          <a:extLst>
            <a:ext uri="{909E8E84-426E-40DD-AFC4-6F175D3DCCD1}">
              <a14:hiddenFill xmlns:a14="http://schemas.microsoft.com/office/drawing/2010/main">
                <a:solidFill>
                  <a:schemeClr val="accent1">
                    <a:alpha val="50000"/>
                  </a:schemeClr>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9766" tIns="46680" rIns="89766" bIns="46680" anchor="ctr">
            <a:spAutoFit/>
          </a:bodyPr>
          <a:lstStyle/>
          <a:p>
            <a:pPr>
              <a:defRPr/>
            </a:pPr>
            <a:endParaRPr lang="de-DE">
              <a:cs typeface="+mn-cs"/>
            </a:endParaRPr>
          </a:p>
        </p:txBody>
      </p:sp>
      <p:sp>
        <p:nvSpPr>
          <p:cNvPr id="5" name="Textfeld 4"/>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6"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1890026517"/>
      </p:ext>
    </p:extLst>
  </p:cSld>
  <p:clrMapOvr>
    <a:masterClrMapping/>
  </p:clrMapOvr>
  <p:transition>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r>
              <a:rPr lang="de-DE" smtClean="0"/>
              <a:t> Seite </a:t>
            </a:r>
            <a:fld id="{895CD297-5E7D-4FCF-9578-B701FA8456D1}" type="slidenum">
              <a:rPr lang="de-DE" smtClean="0"/>
              <a:pPr/>
              <a:t>8</a:t>
            </a:fld>
            <a:endParaRPr lang="de-DE" dirty="0"/>
          </a:p>
        </p:txBody>
      </p:sp>
      <p:sp>
        <p:nvSpPr>
          <p:cNvPr id="4" name="Titel 3"/>
          <p:cNvSpPr>
            <a:spLocks noGrp="1"/>
          </p:cNvSpPr>
          <p:nvPr>
            <p:ph type="title"/>
          </p:nvPr>
        </p:nvSpPr>
        <p:spPr>
          <a:xfrm>
            <a:off x="611191" y="411510"/>
            <a:ext cx="6840537" cy="792088"/>
          </a:xfrm>
        </p:spPr>
        <p:txBody>
          <a:bodyPr/>
          <a:lstStyle/>
          <a:p>
            <a:r>
              <a:rPr lang="de-DE" dirty="0" smtClean="0"/>
              <a:t>Rollenkommunikation</a:t>
            </a:r>
            <a:endParaRPr lang="de-DE" dirty="0"/>
          </a:p>
        </p:txBody>
      </p:sp>
      <p:pic>
        <p:nvPicPr>
          <p:cNvPr id="5" name="Bild 4" descr="RollenUndPersönlichkeitenImTeam.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560" y="1203598"/>
            <a:ext cx="7747129" cy="4426931"/>
          </a:xfrm>
          <a:prstGeom prst="rect">
            <a:avLst/>
          </a:prstGeom>
        </p:spPr>
      </p:pic>
      <p:sp>
        <p:nvSpPr>
          <p:cNvPr id="6" name="Textfeld 5"/>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7"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15775523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7"/>
          </p:nvPr>
        </p:nvSpPr>
        <p:spPr/>
        <p:txBody>
          <a:bodyPr/>
          <a:lstStyle/>
          <a:p>
            <a:r>
              <a:rPr lang="de-DE" smtClean="0"/>
              <a:t> Seite </a:t>
            </a:r>
            <a:fld id="{895CD297-5E7D-4FCF-9578-B701FA8456D1}" type="slidenum">
              <a:rPr lang="de-DE" smtClean="0"/>
              <a:pPr/>
              <a:t>9</a:t>
            </a:fld>
            <a:endParaRPr lang="de-DE" dirty="0"/>
          </a:p>
        </p:txBody>
      </p:sp>
      <p:sp>
        <p:nvSpPr>
          <p:cNvPr id="4" name="Titel 3"/>
          <p:cNvSpPr>
            <a:spLocks noGrp="1"/>
          </p:cNvSpPr>
          <p:nvPr>
            <p:ph type="title"/>
          </p:nvPr>
        </p:nvSpPr>
        <p:spPr/>
        <p:txBody>
          <a:bodyPr/>
          <a:lstStyle/>
          <a:p>
            <a:r>
              <a:rPr lang="de-DE" dirty="0" smtClean="0"/>
              <a:t>Rollenmodell der Persönlichkeit</a:t>
            </a:r>
            <a:br>
              <a:rPr lang="de-DE" dirty="0" smtClean="0"/>
            </a:br>
            <a:r>
              <a:rPr lang="de-DE" dirty="0" smtClean="0"/>
              <a:t>Rollenmodell für Kommunikation</a:t>
            </a:r>
            <a:endParaRPr lang="de-DE" dirty="0"/>
          </a:p>
        </p:txBody>
      </p:sp>
      <p:pic>
        <p:nvPicPr>
          <p:cNvPr id="5" name="Bild 4" descr="RollenbereicheDerPersönlichkeit.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604821"/>
            <a:ext cx="6192688" cy="3538679"/>
          </a:xfrm>
          <a:prstGeom prst="rect">
            <a:avLst/>
          </a:prstGeom>
        </p:spPr>
      </p:pic>
      <p:sp>
        <p:nvSpPr>
          <p:cNvPr id="6" name="Textfeld 5"/>
          <p:cNvSpPr txBox="1"/>
          <p:nvPr/>
        </p:nvSpPr>
        <p:spPr>
          <a:xfrm>
            <a:off x="7452321" y="3312371"/>
            <a:ext cx="1691680" cy="1419620"/>
          </a:xfrm>
          <a:prstGeom prst="rect">
            <a:avLst/>
          </a:prstGeom>
          <a:noFill/>
        </p:spPr>
        <p:txBody>
          <a:bodyPr wrap="square" lIns="91389" tIns="45696" rIns="91389" bIns="45696" rtlCol="0" anchor="b">
            <a:noAutofit/>
          </a:bodyPr>
          <a:lstStyle/>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endParaRPr lang="de-DE" sz="700" b="0" dirty="0" smtClean="0">
              <a:solidFill>
                <a:schemeClr val="tx1"/>
              </a:solidFill>
              <a:latin typeface="AkkuratStd" pitchFamily="34" charset="0"/>
            </a:endParaRPr>
          </a:p>
          <a:p>
            <a:pPr algn="l"/>
            <a:r>
              <a:rPr lang="de-DE" sz="700" b="1" dirty="0" smtClean="0">
                <a:solidFill>
                  <a:schemeClr val="tx1"/>
                </a:solidFill>
                <a:latin typeface="AkkuratStd" pitchFamily="34" charset="0"/>
              </a:rPr>
              <a:t>Person, Rolle, System</a:t>
            </a:r>
          </a:p>
          <a:p>
            <a:pPr algn="l"/>
            <a:r>
              <a:rPr lang="de-DE" sz="700" b="1" dirty="0" smtClean="0">
                <a:solidFill>
                  <a:schemeClr val="tx1"/>
                </a:solidFill>
                <a:latin typeface="AkkuratStd" pitchFamily="34" charset="0"/>
              </a:rPr>
              <a:t>Wie viel Mensch? - Wie viel Organisation? </a:t>
            </a:r>
          </a:p>
          <a:p>
            <a:pPr algn="l"/>
            <a:r>
              <a:rPr lang="de-DE" sz="700" b="0" dirty="0" smtClean="0">
                <a:solidFill>
                  <a:schemeClr val="tx1"/>
                </a:solidFill>
                <a:latin typeface="AkkuratStd" pitchFamily="34" charset="0"/>
              </a:rPr>
              <a:t>Witten/Herdecke </a:t>
            </a:r>
            <a:r>
              <a:rPr lang="de-DE" sz="700" b="0" baseline="0" dirty="0" smtClean="0">
                <a:solidFill>
                  <a:schemeClr val="tx1"/>
                </a:solidFill>
                <a:latin typeface="AkkuratStd" pitchFamily="34" charset="0"/>
              </a:rPr>
              <a:t> </a:t>
            </a:r>
            <a:r>
              <a:rPr lang="de-DE" sz="700" b="0" dirty="0" smtClean="0">
                <a:solidFill>
                  <a:schemeClr val="tx1"/>
                </a:solidFill>
                <a:latin typeface="AkkuratStd" pitchFamily="34" charset="0"/>
              </a:rPr>
              <a:t>29.Juni 2017</a:t>
            </a:r>
          </a:p>
          <a:p>
            <a:pPr algn="l"/>
            <a:r>
              <a:rPr lang="de-DE" sz="700" b="0" dirty="0" smtClean="0">
                <a:solidFill>
                  <a:schemeClr val="tx1"/>
                </a:solidFill>
                <a:latin typeface="AkkuratStd" pitchFamily="34" charset="0"/>
              </a:rPr>
              <a:t>Autor: Bernd Schmid</a:t>
            </a:r>
          </a:p>
          <a:p>
            <a:pPr marL="0" marR="0" indent="0" algn="l" defTabSz="913891" rtl="0" eaLnBrk="1" fontAlgn="auto" latinLnBrk="0" hangingPunct="1">
              <a:lnSpc>
                <a:spcPct val="100000"/>
              </a:lnSpc>
              <a:spcBef>
                <a:spcPts val="0"/>
              </a:spcBef>
              <a:spcAft>
                <a:spcPts val="0"/>
              </a:spcAft>
              <a:buClrTx/>
              <a:buSzTx/>
              <a:buFontTx/>
              <a:buNone/>
              <a:tabLst/>
              <a:defRPr/>
            </a:pPr>
            <a:r>
              <a:rPr lang="de-DE" sz="700" b="0" dirty="0" smtClean="0">
                <a:solidFill>
                  <a:schemeClr val="tx1"/>
                </a:solidFill>
                <a:latin typeface="AkkuratStd" pitchFamily="34" charset="0"/>
              </a:rPr>
              <a:t>CC-</a:t>
            </a:r>
            <a:r>
              <a:rPr lang="de-DE" sz="700" b="0" dirty="0" err="1" smtClean="0">
                <a:solidFill>
                  <a:schemeClr val="tx1"/>
                </a:solidFill>
                <a:latin typeface="AkkuratStd" pitchFamily="34" charset="0"/>
              </a:rPr>
              <a:t>by</a:t>
            </a:r>
            <a:r>
              <a:rPr lang="de-DE" sz="700" b="0" dirty="0" smtClean="0">
                <a:solidFill>
                  <a:schemeClr val="tx1"/>
                </a:solidFill>
                <a:latin typeface="AkkuratStd" pitchFamily="34" charset="0"/>
              </a:rPr>
              <a:t>-Lizenz, </a:t>
            </a:r>
          </a:p>
          <a:p>
            <a:pPr algn="l"/>
            <a:r>
              <a:rPr lang="de-DE" sz="700" b="0" dirty="0" smtClean="0">
                <a:solidFill>
                  <a:schemeClr val="tx1"/>
                </a:solidFill>
                <a:latin typeface="AkkuratStd" pitchFamily="34" charset="0"/>
              </a:rPr>
              <a:t>für </a:t>
            </a:r>
            <a:r>
              <a:rPr lang="de-DE" sz="700" dirty="0" smtClean="0">
                <a:solidFill>
                  <a:schemeClr val="tx1"/>
                </a:solidFill>
                <a:latin typeface="AkkuratStd" pitchFamily="34" charset="0"/>
                <a:hlinkClick r:id="rId3"/>
              </a:rPr>
              <a:t>isb-w.eu</a:t>
            </a:r>
            <a:r>
              <a:rPr lang="de-DE" sz="700" dirty="0" smtClean="0">
                <a:solidFill>
                  <a:schemeClr val="tx1"/>
                </a:solidFill>
                <a:latin typeface="AkkuratStd" pitchFamily="34" charset="0"/>
              </a:rPr>
              <a:t/>
            </a:r>
            <a:br>
              <a:rPr lang="de-DE" sz="700" dirty="0" smtClean="0">
                <a:solidFill>
                  <a:schemeClr val="tx1"/>
                </a:solidFill>
                <a:latin typeface="AkkuratStd" pitchFamily="34" charset="0"/>
              </a:rPr>
            </a:br>
            <a:r>
              <a:rPr lang="de-DE" sz="700" b="0" i="1" dirty="0" smtClean="0">
                <a:solidFill>
                  <a:schemeClr val="tx1"/>
                </a:solidFill>
                <a:latin typeface="AkkuratStd" pitchFamily="34" charset="0"/>
              </a:rPr>
              <a:t>Systemische Professionalität 2017</a:t>
            </a:r>
          </a:p>
        </p:txBody>
      </p:sp>
      <p:pic>
        <p:nvPicPr>
          <p:cNvPr id="7" name="Bild 1" descr="by-1.png"/>
          <p:cNvPicPr>
            <a:picLocks/>
          </p:cNvPicPr>
          <p:nvPr/>
        </p:nvPicPr>
        <p:blipFill>
          <a:blip r:embed="rId4" cstate="print">
            <a:extLst>
              <a:ext uri="{28A0092B-C50C-407E-A947-70E740481C1C}">
                <a14:useLocalDpi xmlns:a14="http://schemas.microsoft.com/office/drawing/2010/main"/>
              </a:ext>
            </a:extLst>
          </a:blip>
          <a:srcRect/>
          <a:stretch>
            <a:fillRect/>
          </a:stretch>
        </p:blipFill>
        <p:spPr bwMode="auto">
          <a:xfrm>
            <a:off x="7537420" y="4732005"/>
            <a:ext cx="490964" cy="171777"/>
          </a:xfrm>
          <a:prstGeom prst="rect">
            <a:avLst/>
          </a:prstGeom>
          <a:noFill/>
          <a:ln w="9525">
            <a:noFill/>
            <a:miter lim="800000"/>
            <a:headEnd/>
            <a:tailEnd/>
          </a:ln>
        </p:spPr>
      </p:pic>
    </p:spTree>
    <p:extLst>
      <p:ext uri="{BB962C8B-B14F-4D97-AF65-F5344CB8AC3E}">
        <p14:creationId xmlns:p14="http://schemas.microsoft.com/office/powerpoint/2010/main" val="3807909330"/>
      </p:ext>
    </p:extLst>
  </p:cSld>
  <p:clrMapOvr>
    <a:masterClrMapping/>
  </p:clrMapOvr>
  <p:timing>
    <p:tnLst>
      <p:par>
        <p:cTn id="1" dur="indefinite" restart="never" nodeType="tmRoot"/>
      </p:par>
    </p:tnLst>
  </p:timing>
</p:sld>
</file>

<file path=ppt/theme/theme1.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1754</Words>
  <Application>Microsoft Office PowerPoint</Application>
  <PresentationFormat>Bildschirmpräsentation (16:9)</PresentationFormat>
  <Paragraphs>688</Paragraphs>
  <Slides>35</Slides>
  <Notes>4</Notes>
  <HiddenSlides>0</HiddenSlides>
  <MMClips>0</MMClips>
  <ScaleCrop>false</ScaleCrop>
  <HeadingPairs>
    <vt:vector size="4" baseType="variant">
      <vt:variant>
        <vt:lpstr>Design</vt:lpstr>
      </vt:variant>
      <vt:variant>
        <vt:i4>1</vt:i4>
      </vt:variant>
      <vt:variant>
        <vt:lpstr>Folientitel</vt:lpstr>
      </vt:variant>
      <vt:variant>
        <vt:i4>35</vt:i4>
      </vt:variant>
    </vt:vector>
  </HeadingPairs>
  <TitlesOfParts>
    <vt:vector size="36" baseType="lpstr">
      <vt:lpstr>Larissa</vt:lpstr>
      <vt:lpstr>PowerPoint-Präsentation</vt:lpstr>
      <vt:lpstr>PowerPoint-Präsentation</vt:lpstr>
      <vt:lpstr>Wie viel  Mensch?  Wie viel Organisation?</vt:lpstr>
      <vt:lpstr>Organisations-Rollen als Interface zwischen Mensch + Organisation </vt:lpstr>
      <vt:lpstr>PowerPoint-Präsentation</vt:lpstr>
      <vt:lpstr>Rollen-Beziehungen</vt:lpstr>
      <vt:lpstr> Rollen und Welten </vt:lpstr>
      <vt:lpstr>Rollenkommunikation</vt:lpstr>
      <vt:lpstr>Rollenmodell der Persönlichkeit Rollenmodell für Kommunikation</vt:lpstr>
      <vt:lpstr>Rollen-Kompetenz</vt:lpstr>
      <vt:lpstr> Wieslocher Kompetenzformel 1  -Individuen</vt:lpstr>
      <vt:lpstr> Wieslocher Kompetenzformel 2 -Systeme </vt:lpstr>
      <vt:lpstr> Organisations-Kultur </vt:lpstr>
      <vt:lpstr>PowerPoint-Präsentation</vt:lpstr>
      <vt:lpstr>System-Lernen + Systemische Didaktik</vt:lpstr>
      <vt:lpstr>PowerPoint-Präsentation</vt:lpstr>
      <vt:lpstr>PowerPoint-Präsentation</vt:lpstr>
      <vt:lpstr>Ebenen der Wirklichkeitsbegegnung </vt:lpstr>
      <vt:lpstr>System- und und Fokusbestimmung    - siehe Steuerungs-Dreiecke.</vt:lpstr>
      <vt:lpstr>PowerPoint-Präsentation</vt:lpstr>
      <vt:lpstr>PowerPoint-Präsentation</vt:lpstr>
      <vt:lpstr>Designdreieck für Teamcoaching</vt:lpstr>
      <vt:lpstr>Teamcoaching  –Vertikale Teamentwicklung </vt:lpstr>
      <vt:lpstr>Das Verantwortungs-System</vt:lpstr>
      <vt:lpstr>Komplementäre Verantwortung in Organisationen</vt:lpstr>
      <vt:lpstr>Führung + Führungs- System</vt:lpstr>
      <vt:lpstr>Schnittpunkt Führung und Kooperation  </vt:lpstr>
      <vt:lpstr>Führungsstile</vt:lpstr>
      <vt:lpstr>PowerPoint-Präsentation</vt:lpstr>
      <vt:lpstr>Definitionen</vt:lpstr>
      <vt:lpstr>Autorisierung (Schwester der Macht)</vt:lpstr>
      <vt:lpstr>PowerPoint-Präsentation</vt:lpstr>
      <vt:lpstr>PowerPoint-Präsentation</vt:lpstr>
      <vt:lpstr>PowerPoint-Präsentation</vt:lpstr>
      <vt:lpstr>PowerPoint-Präsentation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Vortrag: Person - Rolle- System - Wieviel Mensch? Wieviel Organisation; Bernd Schmid; Konferenz Witten Herdecke 2017</dc:title>
  <dc:creator>Praktikant</dc:creator>
  <cp:lastModifiedBy>Praktikant</cp:lastModifiedBy>
  <cp:revision>189</cp:revision>
  <cp:lastPrinted>2017-06-27T11:32:52Z</cp:lastPrinted>
  <dcterms:created xsi:type="dcterms:W3CDTF">2013-08-19T11:12:10Z</dcterms:created>
  <dcterms:modified xsi:type="dcterms:W3CDTF">2017-10-02T12:54:09Z</dcterms:modified>
</cp:coreProperties>
</file>