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5"/>
  </p:notesMasterIdLst>
  <p:handoutMasterIdLst>
    <p:handoutMasterId r:id="rId16"/>
  </p:handoutMasterIdLst>
  <p:sldIdLst>
    <p:sldId id="290" r:id="rId2"/>
    <p:sldId id="302" r:id="rId3"/>
    <p:sldId id="291" r:id="rId4"/>
    <p:sldId id="292" r:id="rId5"/>
    <p:sldId id="293" r:id="rId6"/>
    <p:sldId id="294" r:id="rId7"/>
    <p:sldId id="295" r:id="rId8"/>
    <p:sldId id="296" r:id="rId9"/>
    <p:sldId id="297" r:id="rId10"/>
    <p:sldId id="298" r:id="rId11"/>
    <p:sldId id="299" r:id="rId12"/>
    <p:sldId id="300" r:id="rId13"/>
    <p:sldId id="272" r:id="rId14"/>
  </p:sldIdLst>
  <p:sldSz cx="9144000" cy="5143500" type="screen16x9"/>
  <p:notesSz cx="6858000" cy="9144000"/>
  <p:embeddedFontLst>
    <p:embeddedFont>
      <p:font typeface="Calibri" panose="020F0502020204030204" pitchFamily="34" charset="0"/>
      <p:regular r:id="rId17"/>
      <p:bold r:id="rId18"/>
      <p:italic r:id="rId19"/>
      <p:boldItalic r:id="rId20"/>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2133"/>
    <a:srgbClr val="797B7B"/>
    <a:srgbClr val="AF1428"/>
    <a:srgbClr val="E5838E"/>
    <a:srgbClr val="7FCEEF"/>
    <a:srgbClr val="575984"/>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23" autoAdjust="0"/>
  </p:normalViewPr>
  <p:slideViewPr>
    <p:cSldViewPr showGuides="1">
      <p:cViewPr>
        <p:scale>
          <a:sx n="80" d="100"/>
          <a:sy n="80" d="100"/>
        </p:scale>
        <p:origin x="-768" y="-78"/>
      </p:cViewPr>
      <p:guideLst>
        <p:guide orient="horz" pos="1076"/>
        <p:guide orient="horz" pos="3117"/>
        <p:guide pos="4694"/>
        <p:guide pos="38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73C9F8-ADB8-4658-9EDE-C61BA6C42B4E}" type="datetimeFigureOut">
              <a:rPr lang="de-DE" smtClean="0"/>
              <a:t>03.02.2014</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3C4C8F-D8BB-4CA0-B1E0-86DE9254B6F9}" type="slidenum">
              <a:rPr lang="de-DE" smtClean="0"/>
              <a:t>‹Nr.›</a:t>
            </a:fld>
            <a:endParaRPr lang="de-DE"/>
          </a:p>
        </p:txBody>
      </p:sp>
    </p:spTree>
    <p:extLst>
      <p:ext uri="{BB962C8B-B14F-4D97-AF65-F5344CB8AC3E}">
        <p14:creationId xmlns:p14="http://schemas.microsoft.com/office/powerpoint/2010/main" val="25196348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56FA96-EF6B-4F01-8D50-B2DA5259DF25}" type="datetimeFigureOut">
              <a:rPr lang="de-DE" smtClean="0"/>
              <a:t>03.02.2014</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AC6064-614A-4250-B67E-27F5A6F14CE3}" type="slidenum">
              <a:rPr lang="de-DE" smtClean="0"/>
              <a:t>‹Nr.›</a:t>
            </a:fld>
            <a:endParaRPr lang="de-DE"/>
          </a:p>
        </p:txBody>
      </p:sp>
    </p:spTree>
    <p:extLst>
      <p:ext uri="{BB962C8B-B14F-4D97-AF65-F5344CB8AC3E}">
        <p14:creationId xmlns:p14="http://schemas.microsoft.com/office/powerpoint/2010/main" val="37733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73AC6064-614A-4250-B67E-27F5A6F14CE3}" type="slidenum">
              <a:rPr lang="de-DE" smtClean="0"/>
              <a:t>12</a:t>
            </a:fld>
            <a:endParaRPr lang="de-DE"/>
          </a:p>
        </p:txBody>
      </p:sp>
    </p:spTree>
    <p:extLst>
      <p:ext uri="{BB962C8B-B14F-4D97-AF65-F5344CB8AC3E}">
        <p14:creationId xmlns:p14="http://schemas.microsoft.com/office/powerpoint/2010/main" val="40468008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hyperlink" Target="http://de.creativecommons.org/was-ist-cc/" TargetMode="External"/><Relationship Id="rId4" Type="http://schemas.openxmlformats.org/officeDocument/2006/relationships/hyperlink" Target="http://ww.isb-w.eu/" TargetMode="Externa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pic>
        <p:nvPicPr>
          <p:cNvPr id="6" name="Bild 6"/>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324544" y="-20539"/>
            <a:ext cx="7776864" cy="5362655"/>
          </a:xfrm>
          <a:prstGeom prst="rect">
            <a:avLst/>
          </a:prstGeom>
          <a:noFill/>
          <a:ln w="9525">
            <a:noFill/>
            <a:miter lim="800000"/>
            <a:headEnd/>
            <a:tailEnd/>
          </a:ln>
        </p:spPr>
      </p:pic>
      <p:sp>
        <p:nvSpPr>
          <p:cNvPr id="2" name="Titel 1"/>
          <p:cNvSpPr>
            <a:spLocks noGrp="1"/>
          </p:cNvSpPr>
          <p:nvPr>
            <p:ph type="title"/>
          </p:nvPr>
        </p:nvSpPr>
        <p:spPr>
          <a:xfrm>
            <a:off x="611758" y="411163"/>
            <a:ext cx="4104258" cy="3024683"/>
          </a:xfrm>
          <a:noFill/>
        </p:spPr>
        <p:txBody>
          <a:bodyPr anchor="ctr"/>
          <a:lstStyle>
            <a:lvl1pPr algn="l">
              <a:defRPr>
                <a:solidFill>
                  <a:schemeClr val="tx1"/>
                </a:solidFill>
              </a:defRPr>
            </a:lvl1pPr>
          </a:lstStyle>
          <a:p>
            <a:r>
              <a:rPr lang="de-DE" dirty="0" smtClean="0"/>
              <a:t>Titelmasterformat durch Klicken bearbeiten</a:t>
            </a:r>
            <a:endParaRPr lang="de-DE" dirty="0"/>
          </a:p>
        </p:txBody>
      </p:sp>
      <p:sp>
        <p:nvSpPr>
          <p:cNvPr id="9" name="Inhaltsplatzhalter 8"/>
          <p:cNvSpPr>
            <a:spLocks noGrp="1"/>
          </p:cNvSpPr>
          <p:nvPr>
            <p:ph sz="quarter" idx="13"/>
          </p:nvPr>
        </p:nvSpPr>
        <p:spPr>
          <a:xfrm>
            <a:off x="612328" y="3435350"/>
            <a:ext cx="4103688" cy="1081088"/>
          </a:xfrm>
        </p:spPr>
        <p:txBody>
          <a:bodyPr anchor="t">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de-DE" dirty="0" smtClean="0"/>
              <a:t>Textmasterformat bearbeiten</a:t>
            </a:r>
          </a:p>
        </p:txBody>
      </p:sp>
      <p:pic>
        <p:nvPicPr>
          <p:cNvPr id="5" name="Bild 4" descr="Unbenannt-1.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6876256"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178708907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12" name="Titel 11"/>
          <p:cNvSpPr>
            <a:spLocks noGrp="1"/>
          </p:cNvSpPr>
          <p:nvPr>
            <p:ph type="title"/>
          </p:nvPr>
        </p:nvSpPr>
        <p:spPr>
          <a:xfrm>
            <a:off x="611188" y="1708150"/>
            <a:ext cx="6840537" cy="3240088"/>
          </a:xfrm>
          <a:noFill/>
        </p:spPr>
        <p:txBody>
          <a:bodyPr anchor="ctr"/>
          <a:lstStyle>
            <a:lvl1pPr algn="ctr">
              <a:defRPr sz="3200">
                <a:solidFill>
                  <a:schemeClr val="tx1"/>
                </a:solidFill>
              </a:defRPr>
            </a:lvl1pPr>
          </a:lstStyle>
          <a:p>
            <a:r>
              <a:rPr lang="de-DE" dirty="0" smtClean="0"/>
              <a:t>Titelmasterformat durch Klicken bearbeiten</a:t>
            </a:r>
            <a:endParaRPr lang="de-DE" dirty="0"/>
          </a:p>
        </p:txBody>
      </p:sp>
      <p:sp>
        <p:nvSpPr>
          <p:cNvPr id="3" name="Untertitel 2"/>
          <p:cNvSpPr>
            <a:spLocks noGrp="1" noChangeAspect="1"/>
          </p:cNvSpPr>
          <p:nvPr>
            <p:ph type="subTitle" idx="1"/>
          </p:nvPr>
        </p:nvSpPr>
        <p:spPr>
          <a:xfrm>
            <a:off x="1259632" y="396082"/>
            <a:ext cx="4168080" cy="1312067"/>
          </a:xfrm>
          <a:solidFill>
            <a:srgbClr val="912133"/>
          </a:solidFill>
        </p:spPr>
        <p:txBody>
          <a:bodyPr anchor="b">
            <a:normAutofit/>
          </a:bodyPr>
          <a:lstStyle>
            <a:lvl1pPr marL="0" indent="0" algn="l">
              <a:buNone/>
              <a:defRPr sz="1200">
                <a:solidFill>
                  <a:schemeClr val="bg1"/>
                </a:solidFill>
                <a:latin typeface="AkkuratStd"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sp>
        <p:nvSpPr>
          <p:cNvPr id="8" name="Foliennummernplatzhalter 5"/>
          <p:cNvSpPr txBox="1">
            <a:spLocks/>
          </p:cNvSpPr>
          <p:nvPr userDrawn="1"/>
        </p:nvSpPr>
        <p:spPr>
          <a:xfrm>
            <a:off x="5427712" y="399634"/>
            <a:ext cx="1304528" cy="1308515"/>
          </a:xfrm>
          <a:prstGeom prst="rect">
            <a:avLst/>
          </a:prstGeom>
          <a:solidFill>
            <a:srgbClr val="797B7B"/>
          </a:solidFill>
        </p:spPr>
        <p:txBody>
          <a:bodyPr vert="horz" lIns="91440" tIns="45720" rIns="91440" bIns="45720" rtlCol="0" anchor="b">
            <a:noAutofit/>
          </a:bodyPr>
          <a:lstStyle>
            <a:defPPr>
              <a:defRPr lang="de-DE"/>
            </a:defPPr>
            <a:lvl1pPr marL="0" algn="l" defTabSz="914400" rtl="0" eaLnBrk="1" latinLnBrk="0" hangingPunct="1">
              <a:defRPr sz="900" kern="1200">
                <a:solidFill>
                  <a:schemeClr val="bg1"/>
                </a:solidFill>
                <a:latin typeface="AkkuratStd"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latin typeface="AkkuratStd" pitchFamily="34" charset="0"/>
              </a:rPr>
              <a:t>www.isb-w.eu</a:t>
            </a:r>
            <a:endParaRPr lang="de-DE" dirty="0">
              <a:latin typeface="AkkuratStd" pitchFamily="34" charset="0"/>
            </a:endParaRPr>
          </a:p>
        </p:txBody>
      </p:sp>
      <p:sp>
        <p:nvSpPr>
          <p:cNvPr id="9" name="Bildplatzhalter 8"/>
          <p:cNvSpPr>
            <a:spLocks noGrp="1" noChangeAspect="1"/>
          </p:cNvSpPr>
          <p:nvPr>
            <p:ph type="pic" sz="quarter" idx="13"/>
          </p:nvPr>
        </p:nvSpPr>
        <p:spPr>
          <a:xfrm>
            <a:off x="0" y="396083"/>
            <a:ext cx="1312066" cy="1312066"/>
          </a:xfrm>
        </p:spPr>
        <p:txBody>
          <a:bodyPr/>
          <a:lstStyle/>
          <a:p>
            <a:endParaRPr lang="de-DE" dirty="0"/>
          </a:p>
        </p:txBody>
      </p:sp>
      <p:sp>
        <p:nvSpPr>
          <p:cNvPr id="10" name="Foliennummernplatzhalter 8"/>
          <p:cNvSpPr>
            <a:spLocks noGrp="1"/>
          </p:cNvSpPr>
          <p:nvPr>
            <p:ph type="sldNum" sz="quarter" idx="12"/>
          </p:nvPr>
        </p:nvSpPr>
        <p:spPr>
          <a:xfrm>
            <a:off x="7452320" y="4731990"/>
            <a:ext cx="1691680" cy="216024"/>
          </a:xfrm>
        </p:spPr>
        <p:txBody>
          <a:bodyPr/>
          <a:lstStyle/>
          <a:p>
            <a:r>
              <a:rPr lang="de-DE" smtClean="0"/>
              <a:t> Seite </a:t>
            </a:r>
            <a:fld id="{895CD297-5E7D-4FCF-9578-B701FA8456D1}" type="slidenum">
              <a:rPr lang="de-DE" smtClean="0"/>
              <a:pPr/>
              <a:t>‹Nr.›</a:t>
            </a:fld>
            <a:endParaRPr lang="de-DE" dirty="0"/>
          </a:p>
        </p:txBody>
      </p:sp>
    </p:spTree>
    <p:extLst>
      <p:ext uri="{BB962C8B-B14F-4D97-AF65-F5344CB8AC3E}">
        <p14:creationId xmlns:p14="http://schemas.microsoft.com/office/powerpoint/2010/main" val="14395138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pic>
        <p:nvPicPr>
          <p:cNvPr id="10" name="Bild 2"/>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0538"/>
            <a:ext cx="7452320" cy="5164038"/>
          </a:xfrm>
          <a:prstGeom prst="rect">
            <a:avLst/>
          </a:prstGeom>
          <a:noFill/>
          <a:ln w="9525">
            <a:noFill/>
            <a:miter lim="800000"/>
            <a:headEnd/>
            <a:tailEnd/>
          </a:ln>
        </p:spPr>
      </p:pic>
      <p:sp>
        <p:nvSpPr>
          <p:cNvPr id="2" name="Titel 1"/>
          <p:cNvSpPr>
            <a:spLocks noGrp="1"/>
          </p:cNvSpPr>
          <p:nvPr>
            <p:ph type="title"/>
          </p:nvPr>
        </p:nvSpPr>
        <p:spPr>
          <a:xfrm>
            <a:off x="581112" y="1708150"/>
            <a:ext cx="6870613" cy="3239864"/>
          </a:xfrm>
          <a:prstGeom prst="rect">
            <a:avLst/>
          </a:prstGeom>
          <a:solidFill>
            <a:srgbClr val="797B7B">
              <a:alpha val="50000"/>
            </a:srgbClr>
          </a:solidFill>
        </p:spPr>
        <p:txBody>
          <a:bodyPr anchor="ctr"/>
          <a:lstStyle>
            <a:lvl1pPr algn="ctr">
              <a:defRPr sz="2400">
                <a:solidFill>
                  <a:schemeClr val="bg1"/>
                </a:solidFill>
              </a:defRPr>
            </a:lvl1pPr>
          </a:lstStyle>
          <a:p>
            <a:r>
              <a:rPr lang="de-DE" dirty="0" smtClean="0"/>
              <a:t>Titelmasterformat durch Klicken bearbeiten</a:t>
            </a:r>
            <a:endParaRPr lang="de-DE" dirty="0"/>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pic>
        <p:nvPicPr>
          <p:cNvPr id="11" name="Bild 4" descr="Unbenannt-1.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6876256"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30544190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9_Titelfolie">
    <p:spTree>
      <p:nvGrpSpPr>
        <p:cNvPr id="1" name=""/>
        <p:cNvGrpSpPr/>
        <p:nvPr/>
      </p:nvGrpSpPr>
      <p:grpSpPr>
        <a:xfrm>
          <a:off x="0" y="0"/>
          <a:ext cx="0" cy="0"/>
          <a:chOff x="0" y="0"/>
          <a:chExt cx="0" cy="0"/>
        </a:xfrm>
      </p:grpSpPr>
      <p:sp>
        <p:nvSpPr>
          <p:cNvPr id="8" name="Datumsplatzhalter 7"/>
          <p:cNvSpPr>
            <a:spLocks noGrp="1"/>
          </p:cNvSpPr>
          <p:nvPr>
            <p:ph type="dt" sz="half" idx="15"/>
          </p:nvPr>
        </p:nvSpPr>
        <p:spPr/>
        <p:txBody>
          <a:bodyPr/>
          <a:lstStyle/>
          <a:p>
            <a:endParaRPr lang="de-DE" dirty="0"/>
          </a:p>
        </p:txBody>
      </p:sp>
      <p:sp>
        <p:nvSpPr>
          <p:cNvPr id="9" name="Fußzeilenplatzhalter 8"/>
          <p:cNvSpPr>
            <a:spLocks noGrp="1"/>
          </p:cNvSpPr>
          <p:nvPr>
            <p:ph type="ftr" sz="quarter" idx="16"/>
          </p:nvPr>
        </p:nvSpPr>
        <p:spPr/>
        <p:txBody>
          <a:bodyPr/>
          <a:lstStyle/>
          <a:p>
            <a:endParaRPr lang="de-DE" dirty="0"/>
          </a:p>
        </p:txBody>
      </p:sp>
      <p:sp>
        <p:nvSpPr>
          <p:cNvPr id="10" name="Foliennummernplatzhalter 9"/>
          <p:cNvSpPr>
            <a:spLocks noGrp="1"/>
          </p:cNvSpPr>
          <p:nvPr>
            <p:ph type="sldNum" sz="quarter" idx="17"/>
          </p:nvPr>
        </p:nvSpPr>
        <p:spPr/>
        <p:txBody>
          <a:bodyPr/>
          <a:lstStyle/>
          <a:p>
            <a:r>
              <a:rPr lang="de-DE" smtClean="0"/>
              <a:t> Seite </a:t>
            </a:r>
            <a:fld id="{895CD297-5E7D-4FCF-9578-B701FA8456D1}" type="slidenum">
              <a:rPr lang="de-DE" smtClean="0"/>
              <a:pPr/>
              <a:t>‹Nr.›</a:t>
            </a:fld>
            <a:endParaRPr lang="de-DE" dirty="0"/>
          </a:p>
        </p:txBody>
      </p:sp>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11" name="Inhaltsplatzhalter 2"/>
          <p:cNvSpPr>
            <a:spLocks noGrp="1"/>
          </p:cNvSpPr>
          <p:nvPr>
            <p:ph sz="half" idx="1"/>
          </p:nvPr>
        </p:nvSpPr>
        <p:spPr>
          <a:xfrm>
            <a:off x="611187" y="1131590"/>
            <a:ext cx="6840537" cy="3816648"/>
          </a:xfrm>
        </p:spPr>
        <p:txBody>
          <a:bodyPr anchor="ctr">
            <a:normAutofit/>
          </a:bodyPr>
          <a:lstStyle>
            <a:lvl1pPr marL="0" indent="0">
              <a:buNone/>
              <a:defRPr sz="1800">
                <a:latin typeface="AkkuratStd" pitchFamily="34" charset="0"/>
              </a:defRPr>
            </a:lvl1pPr>
            <a:lvl2pPr marL="457200" indent="0">
              <a:buNone/>
              <a:defRPr sz="1800">
                <a:latin typeface="AkkuratStd" pitchFamily="34" charset="0"/>
              </a:defRPr>
            </a:lvl2pPr>
            <a:lvl3pPr marL="914400" indent="0">
              <a:buNone/>
              <a:defRPr sz="1800">
                <a:latin typeface="AkkuratStd" pitchFamily="34" charset="0"/>
              </a:defRPr>
            </a:lvl3pPr>
            <a:lvl4pPr marL="1371600" indent="0">
              <a:buNone/>
              <a:defRPr sz="1800">
                <a:latin typeface="AkkuratStd" pitchFamily="34" charset="0"/>
              </a:defRPr>
            </a:lvl4pPr>
            <a:lvl5pPr marL="1828800" indent="0">
              <a:buNone/>
              <a:defRPr sz="1800">
                <a:latin typeface="AkkuratStd"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8058736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sz="half" idx="1"/>
          </p:nvPr>
        </p:nvSpPr>
        <p:spPr>
          <a:xfrm>
            <a:off x="593577" y="1708150"/>
            <a:ext cx="3384000" cy="3240088"/>
          </a:xfrm>
        </p:spPr>
        <p:txBody>
          <a:bodyPr anchor="ctr">
            <a:normAutofit/>
          </a:bodyPr>
          <a:lstStyle>
            <a:lvl1pPr>
              <a:defRPr sz="1800">
                <a:latin typeface="AkkuratStd" pitchFamily="34" charset="0"/>
              </a:defRPr>
            </a:lvl1pPr>
            <a:lvl2pPr>
              <a:defRPr sz="1800">
                <a:latin typeface="AkkuratStd" pitchFamily="34" charset="0"/>
              </a:defRPr>
            </a:lvl2pPr>
            <a:lvl3pPr>
              <a:defRPr sz="1800">
                <a:latin typeface="AkkuratStd" pitchFamily="34" charset="0"/>
              </a:defRPr>
            </a:lvl3pPr>
            <a:lvl4pPr>
              <a:defRPr sz="1800">
                <a:latin typeface="AkkuratStd" pitchFamily="34" charset="0"/>
              </a:defRPr>
            </a:lvl4pPr>
            <a:lvl5pPr>
              <a:defRPr sz="1800">
                <a:latin typeface="AkkuratStd"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039125" y="1708150"/>
            <a:ext cx="3384000" cy="3240088"/>
          </a:xfrm>
        </p:spPr>
        <p:txBody>
          <a:bodyPr anchor="ctr">
            <a:normAutofit/>
          </a:bodyPr>
          <a:lstStyle>
            <a:lvl1pPr>
              <a:defRPr sz="1800">
                <a:latin typeface="AkkuratStd" pitchFamily="34" charset="0"/>
              </a:defRPr>
            </a:lvl1pPr>
            <a:lvl2pPr>
              <a:defRPr sz="1800">
                <a:latin typeface="AkkuratStd" pitchFamily="34" charset="0"/>
              </a:defRPr>
            </a:lvl2pPr>
            <a:lvl3pPr>
              <a:defRPr sz="1800">
                <a:latin typeface="AkkuratStd" pitchFamily="34" charset="0"/>
              </a:defRPr>
            </a:lvl3pPr>
            <a:lvl4pPr>
              <a:defRPr sz="1800">
                <a:latin typeface="AkkuratStd" pitchFamily="34" charset="0"/>
              </a:defRPr>
            </a:lvl4pPr>
            <a:lvl5pPr>
              <a:defRPr sz="1800">
                <a:latin typeface="AkkuratStd"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spTree>
    <p:extLst>
      <p:ext uri="{BB962C8B-B14F-4D97-AF65-F5344CB8AC3E}">
        <p14:creationId xmlns:p14="http://schemas.microsoft.com/office/powerpoint/2010/main" val="195650283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6" name="Inhaltsplatzhalter 5"/>
          <p:cNvSpPr>
            <a:spLocks noGrp="1"/>
          </p:cNvSpPr>
          <p:nvPr>
            <p:ph sz="quarter" idx="4"/>
          </p:nvPr>
        </p:nvSpPr>
        <p:spPr>
          <a:xfrm>
            <a:off x="2699792" y="1708150"/>
            <a:ext cx="4751933" cy="3240088"/>
          </a:xfrm>
        </p:spPr>
        <p:txBody>
          <a:bodyPr/>
          <a:lstStyle>
            <a:lvl1pPr>
              <a:defRPr sz="1800">
                <a:latin typeface="AkkuratStd" pitchFamily="34" charset="0"/>
              </a:defRPr>
            </a:lvl1pPr>
            <a:lvl2pPr>
              <a:defRPr sz="1800">
                <a:latin typeface="AkkuratStd" pitchFamily="34" charset="0"/>
              </a:defRPr>
            </a:lvl2pPr>
            <a:lvl3pPr>
              <a:defRPr sz="1800">
                <a:latin typeface="AkkuratStd" pitchFamily="34" charset="0"/>
              </a:defRPr>
            </a:lvl3pPr>
            <a:lvl4pPr>
              <a:defRPr sz="1800">
                <a:latin typeface="AkkuratStd" pitchFamily="34" charset="0"/>
              </a:defRPr>
            </a:lvl4pPr>
            <a:lvl5pPr>
              <a:defRPr sz="1800">
                <a:latin typeface="AkkuratStd" pitchFamily="34" charset="0"/>
              </a:defRPr>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1" name="Titel 10"/>
          <p:cNvSpPr>
            <a:spLocks noGrp="1"/>
          </p:cNvSpPr>
          <p:nvPr>
            <p:ph type="title"/>
          </p:nvPr>
        </p:nvSpPr>
        <p:spPr/>
        <p:txBody>
          <a:bodyPr/>
          <a:lstStyle/>
          <a:p>
            <a:r>
              <a:rPr lang="de-DE" dirty="0" smtClean="0"/>
              <a:t>Titelmasterformat durch Klicken bearbeiten</a:t>
            </a:r>
            <a:endParaRPr lang="de-DE" dirty="0"/>
          </a:p>
        </p:txBody>
      </p:sp>
      <p:sp>
        <p:nvSpPr>
          <p:cNvPr id="12" name="Datumsplatzhalter 11"/>
          <p:cNvSpPr>
            <a:spLocks noGrp="1"/>
          </p:cNvSpPr>
          <p:nvPr>
            <p:ph type="dt" sz="half" idx="14"/>
          </p:nvPr>
        </p:nvSpPr>
        <p:spPr/>
        <p:txBody>
          <a:bodyPr/>
          <a:lstStyle/>
          <a:p>
            <a:endParaRPr lang="de-DE" dirty="0"/>
          </a:p>
        </p:txBody>
      </p:sp>
      <p:sp>
        <p:nvSpPr>
          <p:cNvPr id="13" name="Fußzeilenplatzhalter 12"/>
          <p:cNvSpPr>
            <a:spLocks noGrp="1"/>
          </p:cNvSpPr>
          <p:nvPr>
            <p:ph type="ftr" sz="quarter" idx="15"/>
          </p:nvPr>
        </p:nvSpPr>
        <p:spPr/>
        <p:txBody>
          <a:bodyPr/>
          <a:lstStyle/>
          <a:p>
            <a:endParaRPr lang="de-DE" dirty="0"/>
          </a:p>
        </p:txBody>
      </p:sp>
      <p:sp>
        <p:nvSpPr>
          <p:cNvPr id="14" name="Foliennummernplatzhalter 13"/>
          <p:cNvSpPr>
            <a:spLocks noGrp="1"/>
          </p:cNvSpPr>
          <p:nvPr>
            <p:ph type="sldNum" sz="quarter" idx="16"/>
          </p:nvPr>
        </p:nvSpPr>
        <p:spPr/>
        <p:txBody>
          <a:bodyPr/>
          <a:lstStyle/>
          <a:p>
            <a:r>
              <a:rPr lang="de-DE" smtClean="0"/>
              <a:t> Seite </a:t>
            </a:r>
            <a:fld id="{895CD297-5E7D-4FCF-9578-B701FA8456D1}" type="slidenum">
              <a:rPr lang="de-DE" smtClean="0"/>
              <a:pPr/>
              <a:t>‹Nr.›</a:t>
            </a:fld>
            <a:endParaRPr lang="de-DE" dirty="0"/>
          </a:p>
        </p:txBody>
      </p:sp>
      <p:sp>
        <p:nvSpPr>
          <p:cNvPr id="15" name="Textplatzhalter 5"/>
          <p:cNvSpPr>
            <a:spLocks noGrp="1"/>
          </p:cNvSpPr>
          <p:nvPr>
            <p:ph type="body" sz="quarter" idx="17"/>
          </p:nvPr>
        </p:nvSpPr>
        <p:spPr>
          <a:xfrm>
            <a:off x="611188" y="1708150"/>
            <a:ext cx="2088604" cy="3240088"/>
          </a:xfrm>
          <a:prstGeom prst="rect">
            <a:avLst/>
          </a:prstGeom>
        </p:spPr>
        <p:txBody>
          <a:bodyPr lIns="71579" tIns="35790" rIns="71579" bIns="35790" numCol="1" anchor="t">
            <a:noAutofit/>
          </a:bodyPr>
          <a:lstStyle>
            <a:lvl1pPr marL="0" indent="0" algn="l">
              <a:buNone/>
              <a:defRPr sz="1800" b="0">
                <a:solidFill>
                  <a:schemeClr val="tx1"/>
                </a:solidFill>
                <a:latin typeface="AkkuratStd" pitchFamily="34" charset="0"/>
              </a:defRPr>
            </a:lvl1pPr>
            <a:lvl2pPr marL="357896" indent="0">
              <a:buNone/>
              <a:defRPr sz="1400" b="1"/>
            </a:lvl2pPr>
            <a:lvl3pPr marL="715792" indent="0">
              <a:buNone/>
              <a:defRPr sz="1400" b="1"/>
            </a:lvl3pPr>
            <a:lvl4pPr marL="1073688" indent="0">
              <a:buNone/>
              <a:defRPr sz="1400" b="1"/>
            </a:lvl4pPr>
            <a:lvl5pPr marL="1431585" indent="0">
              <a:buNone/>
              <a:defRPr sz="1400" b="1"/>
            </a:lvl5pPr>
          </a:lstStyle>
          <a:p>
            <a:pPr lvl="0"/>
            <a:r>
              <a:rPr lang="de-DE" dirty="0" smtClean="0"/>
              <a:t>Textmasterformat bearbeiten</a:t>
            </a:r>
          </a:p>
        </p:txBody>
      </p:sp>
    </p:spTree>
    <p:extLst>
      <p:ext uri="{BB962C8B-B14F-4D97-AF65-F5344CB8AC3E}">
        <p14:creationId xmlns:p14="http://schemas.microsoft.com/office/powerpoint/2010/main" val="353778797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spTree>
    <p:extLst>
      <p:ext uri="{BB962C8B-B14F-4D97-AF65-F5344CB8AC3E}">
        <p14:creationId xmlns:p14="http://schemas.microsoft.com/office/powerpoint/2010/main" val="346382522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Letzte Seite I">
    <p:spTree>
      <p:nvGrpSpPr>
        <p:cNvPr id="1" name=""/>
        <p:cNvGrpSpPr/>
        <p:nvPr/>
      </p:nvGrpSpPr>
      <p:grpSpPr>
        <a:xfrm>
          <a:off x="0" y="0"/>
          <a:ext cx="0" cy="0"/>
          <a:chOff x="0" y="0"/>
          <a:chExt cx="0" cy="0"/>
        </a:xfrm>
      </p:grpSpPr>
      <p:pic>
        <p:nvPicPr>
          <p:cNvPr id="7" name="Bild 12"/>
          <p:cNvPicPr>
            <a:picLocks noChangeAspect="1"/>
          </p:cNvPicPr>
          <p:nvPr userDrawn="1"/>
        </p:nvPicPr>
        <p:blipFill rotWithShape="1">
          <a:blip r:embed="rId2" cstate="print">
            <a:extLst>
              <a:ext uri="{28A0092B-C50C-407E-A947-70E740481C1C}">
                <a14:useLocalDpi xmlns:a14="http://schemas.microsoft.com/office/drawing/2010/main"/>
              </a:ext>
            </a:extLst>
          </a:blip>
          <a:srcRect l="-1" r="-7173"/>
          <a:stretch/>
        </p:blipFill>
        <p:spPr bwMode="auto">
          <a:xfrm>
            <a:off x="-36512" y="0"/>
            <a:ext cx="7280069" cy="5143500"/>
          </a:xfrm>
          <a:prstGeom prst="rect">
            <a:avLst/>
          </a:prstGeom>
          <a:noFill/>
          <a:ln w="9525">
            <a:noFill/>
            <a:miter lim="800000"/>
            <a:headEnd/>
            <a:tailEnd/>
          </a:ln>
        </p:spPr>
      </p:pic>
      <p:pic>
        <p:nvPicPr>
          <p:cNvPr id="13" name="Bild 4" descr="Unbenannt-1.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5868144" y="220663"/>
            <a:ext cx="3029601" cy="1128973"/>
          </a:xfrm>
          <a:prstGeom prst="rect">
            <a:avLst/>
          </a:prstGeom>
          <a:noFill/>
          <a:ln w="9525">
            <a:noFill/>
            <a:miter lim="800000"/>
            <a:headEnd/>
            <a:tailEnd/>
          </a:ln>
        </p:spPr>
      </p:pic>
      <p:sp>
        <p:nvSpPr>
          <p:cNvPr id="16" name="Rechteck 11"/>
          <p:cNvSpPr/>
          <p:nvPr userDrawn="1"/>
        </p:nvSpPr>
        <p:spPr>
          <a:xfrm>
            <a:off x="611188" y="411510"/>
            <a:ext cx="5761012" cy="4536728"/>
          </a:xfrm>
          <a:prstGeom prst="rect">
            <a:avLst/>
          </a:prstGeom>
        </p:spPr>
        <p:txBody>
          <a:bodyPr lIns="71579" tIns="35790" rIns="71579" bIns="35790" anchor="b">
            <a:noAutofit/>
          </a:bodyPr>
          <a:lstStyle/>
          <a:p>
            <a:r>
              <a:rPr lang="de-DE" sz="1800" kern="1200" dirty="0" smtClean="0">
                <a:solidFill>
                  <a:schemeClr val="tx1"/>
                </a:solidFill>
                <a:effectLst/>
                <a:latin typeface="AkkuratStd" pitchFamily="34" charset="0"/>
                <a:ea typeface="+mn-ea"/>
                <a:cs typeface="+mn-cs"/>
              </a:rPr>
              <a:t>Alle Inhalte der Präsentation sind frei verfügbar und können (auch kommerziell) weiterverwendet</a:t>
            </a:r>
            <a:r>
              <a:rPr lang="de-DE" sz="1800" kern="1200" baseline="0" dirty="0" smtClean="0">
                <a:solidFill>
                  <a:schemeClr val="tx1"/>
                </a:solidFill>
                <a:effectLst/>
                <a:latin typeface="AkkuratStd" pitchFamily="34" charset="0"/>
                <a:ea typeface="+mn-ea"/>
                <a:cs typeface="+mn-cs"/>
              </a:rPr>
              <a:t> werden.</a:t>
            </a:r>
          </a:p>
          <a:p>
            <a:endParaRPr lang="de-DE" sz="1800" kern="1200" baseline="0" dirty="0" smtClean="0">
              <a:solidFill>
                <a:schemeClr val="tx1"/>
              </a:solidFill>
              <a:effectLst/>
              <a:latin typeface="AkkuratStd" pitchFamily="34" charset="0"/>
              <a:ea typeface="+mn-ea"/>
              <a:cs typeface="+mn-cs"/>
            </a:endParaRPr>
          </a:p>
          <a:p>
            <a:r>
              <a:rPr lang="de-DE" sz="1800" kern="1200" baseline="0" dirty="0" smtClean="0">
                <a:solidFill>
                  <a:schemeClr val="tx1"/>
                </a:solidFill>
                <a:effectLst/>
                <a:latin typeface="AkkuratStd" pitchFamily="34" charset="0"/>
                <a:ea typeface="+mn-ea"/>
                <a:cs typeface="+mn-cs"/>
              </a:rPr>
              <a:t>Als Gegenleistung wird vereinbart, die Folien wie folgt zu kennzeichnen:</a:t>
            </a:r>
          </a:p>
          <a:p>
            <a:endParaRPr lang="de-DE" sz="1800" kern="1200" baseline="0" dirty="0" smtClean="0">
              <a:solidFill>
                <a:schemeClr val="tx1"/>
              </a:solidFill>
              <a:effectLst/>
              <a:latin typeface="AkkuratStd"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i="1" kern="1200" dirty="0" smtClean="0">
                <a:solidFill>
                  <a:schemeClr val="tx1"/>
                </a:solidFill>
                <a:effectLst/>
                <a:latin typeface="AkkuratStd" pitchFamily="34" charset="0"/>
                <a:ea typeface="+mn-ea"/>
                <a:cs typeface="+mn-cs"/>
              </a:rPr>
              <a:t>CC-</a:t>
            </a:r>
            <a:r>
              <a:rPr lang="de-DE" sz="1800" i="1" kern="1200" dirty="0" err="1" smtClean="0">
                <a:solidFill>
                  <a:schemeClr val="tx1"/>
                </a:solidFill>
                <a:effectLst/>
                <a:latin typeface="AkkuratStd" pitchFamily="34" charset="0"/>
                <a:ea typeface="+mn-ea"/>
                <a:cs typeface="+mn-cs"/>
              </a:rPr>
              <a:t>by</a:t>
            </a:r>
            <a:r>
              <a:rPr lang="de-DE" sz="1800" i="1" kern="1200" dirty="0" smtClean="0">
                <a:solidFill>
                  <a:schemeClr val="tx1"/>
                </a:solidFill>
                <a:effectLst/>
                <a:latin typeface="AkkuratStd" pitchFamily="34" charset="0"/>
                <a:ea typeface="+mn-ea"/>
                <a:cs typeface="+mn-cs"/>
              </a:rPr>
              <a:t>-Lizenz, Autor: Bernd Schmid</a:t>
            </a:r>
            <a:r>
              <a:rPr lang="de-DE" sz="1800" i="1" kern="1200" baseline="0" dirty="0" smtClean="0">
                <a:solidFill>
                  <a:schemeClr val="tx1"/>
                </a:solidFill>
                <a:effectLst/>
                <a:latin typeface="AkkuratStd" pitchFamily="34" charset="0"/>
                <a:ea typeface="+mn-ea"/>
                <a:cs typeface="+mn-cs"/>
              </a:rPr>
              <a:t> </a:t>
            </a:r>
            <a:r>
              <a:rPr lang="de-DE" sz="1800" i="1" kern="1200" dirty="0" smtClean="0">
                <a:solidFill>
                  <a:schemeClr val="tx1"/>
                </a:solidFill>
                <a:effectLst/>
                <a:latin typeface="AkkuratStd" pitchFamily="34" charset="0"/>
                <a:ea typeface="+mn-ea"/>
                <a:cs typeface="+mn-cs"/>
              </a:rPr>
              <a:t>für </a:t>
            </a:r>
            <a:r>
              <a:rPr lang="de-DE" sz="1800" i="1" u="sng" kern="1200" dirty="0" smtClean="0">
                <a:solidFill>
                  <a:schemeClr val="tx1"/>
                </a:solidFill>
                <a:effectLst/>
                <a:latin typeface="AkkuratStd" pitchFamily="34" charset="0"/>
                <a:ea typeface="+mn-ea"/>
                <a:cs typeface="+mn-cs"/>
                <a:hlinkClick r:id="rId4" tooltip="pb21.de - Web 2.0 in der politischen Bildung - ein &#10;Gemeinschaftsprojekt der bpb und des DGB Bildungswerks"/>
              </a:rPr>
              <a:t>isb-w.eu</a:t>
            </a:r>
            <a:r>
              <a:rPr lang="de-DE" sz="1800" i="1" kern="1200" dirty="0" smtClean="0">
                <a:solidFill>
                  <a:schemeClr val="tx1"/>
                </a:solidFill>
                <a:effectLst/>
                <a:latin typeface="AkkuratStd" pitchFamily="34" charset="0"/>
                <a:ea typeface="+mn-ea"/>
                <a:cs typeface="+mn-cs"/>
              </a:rPr>
              <a:t>.</a:t>
            </a: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r>
              <a:rPr lang="de-DE" sz="1400" dirty="0" smtClean="0">
                <a:latin typeface="AkkuratStd" pitchFamily="34" charset="0"/>
              </a:rPr>
              <a:t>Mehr</a:t>
            </a:r>
            <a:r>
              <a:rPr lang="de-DE" sz="1400" baseline="0" dirty="0" smtClean="0">
                <a:latin typeface="AkkuratStd" pitchFamily="34" charset="0"/>
              </a:rPr>
              <a:t> Informationen zur genannten </a:t>
            </a:r>
            <a:r>
              <a:rPr lang="de-DE" sz="1400" baseline="0" dirty="0" err="1" smtClean="0">
                <a:latin typeface="AkkuratStd" pitchFamily="34" charset="0"/>
              </a:rPr>
              <a:t>CreativeCommons</a:t>
            </a:r>
            <a:r>
              <a:rPr lang="de-DE" sz="1400" baseline="0" dirty="0" smtClean="0">
                <a:latin typeface="AkkuratStd" pitchFamily="34" charset="0"/>
              </a:rPr>
              <a:t> Lizenz gibt es unter: </a:t>
            </a:r>
            <a:r>
              <a:rPr lang="de-DE" sz="1400" u="sng" kern="1200" dirty="0" smtClean="0">
                <a:solidFill>
                  <a:schemeClr val="tx1"/>
                </a:solidFill>
                <a:effectLst/>
                <a:latin typeface="AkkuratStd" pitchFamily="34" charset="0"/>
                <a:ea typeface="+mn-ea"/>
                <a:cs typeface="+mn-cs"/>
                <a:hlinkClick r:id="rId5" tooltip="Wie können Sie unsere Inhalte &#10;weiterverwenden?"/>
              </a:rPr>
              <a:t>http://de.creativecommons.org/was-ist-cc/</a:t>
            </a:r>
            <a:endParaRPr lang="de-DE" sz="1400" baseline="0" dirty="0" smtClean="0">
              <a:latin typeface="AkkuratStd" pitchFamily="34" charset="0"/>
            </a:endParaRPr>
          </a:p>
        </p:txBody>
      </p:sp>
      <p:pic>
        <p:nvPicPr>
          <p:cNvPr id="19" name="Bild 1" descr="by-1.png"/>
          <p:cNvPicPr>
            <a:picLocks noChangeAspect="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683568" y="4114285"/>
            <a:ext cx="736447" cy="257665"/>
          </a:xfrm>
          <a:prstGeom prst="rect">
            <a:avLst/>
          </a:prstGeom>
          <a:noFill/>
          <a:ln w="9525">
            <a:noFill/>
            <a:miter lim="800000"/>
            <a:headEnd/>
            <a:tailEnd/>
          </a:ln>
        </p:spPr>
      </p:pic>
      <p:sp>
        <p:nvSpPr>
          <p:cNvPr id="2" name="Textfeld 1"/>
          <p:cNvSpPr txBox="1"/>
          <p:nvPr userDrawn="1"/>
        </p:nvSpPr>
        <p:spPr>
          <a:xfrm>
            <a:off x="6732240" y="3378354"/>
            <a:ext cx="2454822" cy="1569660"/>
          </a:xfrm>
          <a:prstGeom prst="rect">
            <a:avLst/>
          </a:prstGeom>
          <a:noFill/>
        </p:spPr>
        <p:txBody>
          <a:bodyPr wrap="square" rtlCol="0" anchor="b">
            <a:spAutoFit/>
          </a:bodyPr>
          <a:lstStyle/>
          <a:p>
            <a:pPr defTabSz="389642" fontAlgn="auto">
              <a:spcBef>
                <a:spcPts val="0"/>
              </a:spcBef>
              <a:spcAft>
                <a:spcPts val="0"/>
              </a:spcAft>
              <a:defRPr/>
            </a:pPr>
            <a:r>
              <a:rPr lang="de-DE" sz="1600" dirty="0" smtClean="0">
                <a:solidFill>
                  <a:srgbClr val="912133"/>
                </a:solidFill>
                <a:latin typeface="Akkurat-Bold"/>
              </a:rPr>
              <a:t>isb</a:t>
            </a:r>
            <a:r>
              <a:rPr lang="de-DE" sz="1600" dirty="0" smtClean="0">
                <a:solidFill>
                  <a:srgbClr val="912133"/>
                </a:solidFill>
                <a:latin typeface="Akkurat-Light"/>
              </a:rPr>
              <a:t> GmbH </a:t>
            </a:r>
          </a:p>
          <a:p>
            <a:pPr defTabSz="389642" fontAlgn="auto">
              <a:spcBef>
                <a:spcPts val="0"/>
              </a:spcBef>
              <a:spcAft>
                <a:spcPts val="0"/>
              </a:spcAft>
              <a:defRPr/>
            </a:pPr>
            <a:r>
              <a:rPr lang="de-DE" sz="1600" dirty="0" smtClean="0">
                <a:solidFill>
                  <a:srgbClr val="912133"/>
                </a:solidFill>
                <a:latin typeface="Akkurat-Light"/>
              </a:rPr>
              <a:t>Schlosshof 1</a:t>
            </a:r>
            <a:endParaRPr lang="de-DE" sz="1600" baseline="0" dirty="0" smtClean="0">
              <a:solidFill>
                <a:srgbClr val="912133"/>
              </a:solidFill>
              <a:latin typeface="Akkurat-Light"/>
            </a:endParaRPr>
          </a:p>
          <a:p>
            <a:pPr defTabSz="389642" fontAlgn="auto">
              <a:spcBef>
                <a:spcPts val="0"/>
              </a:spcBef>
              <a:spcAft>
                <a:spcPts val="0"/>
              </a:spcAft>
              <a:defRPr/>
            </a:pPr>
            <a:r>
              <a:rPr lang="de-DE" sz="1600" dirty="0" smtClean="0">
                <a:solidFill>
                  <a:srgbClr val="912133"/>
                </a:solidFill>
                <a:latin typeface="Akkurat-Light"/>
              </a:rPr>
              <a:t>69168 Wiesloch</a:t>
            </a:r>
          </a:p>
          <a:p>
            <a:pPr defTabSz="389642" fontAlgn="auto">
              <a:spcBef>
                <a:spcPts val="0"/>
              </a:spcBef>
              <a:spcAft>
                <a:spcPts val="0"/>
              </a:spcAft>
              <a:defRPr/>
            </a:pPr>
            <a:r>
              <a:rPr lang="de-DE" sz="1600" dirty="0" smtClean="0">
                <a:solidFill>
                  <a:srgbClr val="912133"/>
                </a:solidFill>
                <a:latin typeface="Akkurat-Light"/>
              </a:rPr>
              <a:t>Fon: +49 (0)6222 81880</a:t>
            </a:r>
          </a:p>
          <a:p>
            <a:pPr defTabSz="389642" fontAlgn="auto">
              <a:spcBef>
                <a:spcPts val="0"/>
              </a:spcBef>
              <a:spcAft>
                <a:spcPts val="0"/>
              </a:spcAft>
              <a:defRPr/>
            </a:pPr>
            <a:r>
              <a:rPr lang="de-DE" sz="1600" dirty="0" smtClean="0">
                <a:solidFill>
                  <a:srgbClr val="912133"/>
                </a:solidFill>
                <a:latin typeface="Akkurat-Light"/>
              </a:rPr>
              <a:t>info@isb-w.eu</a:t>
            </a:r>
          </a:p>
          <a:p>
            <a:pPr defTabSz="389642" fontAlgn="auto">
              <a:spcBef>
                <a:spcPts val="0"/>
              </a:spcBef>
              <a:spcAft>
                <a:spcPts val="0"/>
              </a:spcAft>
              <a:defRPr/>
            </a:pPr>
            <a:r>
              <a:rPr lang="de-DE" sz="1600" dirty="0" smtClean="0">
                <a:solidFill>
                  <a:srgbClr val="912133"/>
                </a:solidFill>
                <a:latin typeface="Akkurat-Light"/>
              </a:rPr>
              <a:t>www.isb-w.eu</a:t>
            </a:r>
          </a:p>
        </p:txBody>
      </p:sp>
    </p:spTree>
    <p:extLst>
      <p:ext uri="{BB962C8B-B14F-4D97-AF65-F5344CB8AC3E}">
        <p14:creationId xmlns:p14="http://schemas.microsoft.com/office/powerpoint/2010/main" val="14645075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Letzte Seite I">
    <p:spTree>
      <p:nvGrpSpPr>
        <p:cNvPr id="1" name=""/>
        <p:cNvGrpSpPr/>
        <p:nvPr/>
      </p:nvGrpSpPr>
      <p:grpSpPr>
        <a:xfrm>
          <a:off x="0" y="0"/>
          <a:ext cx="0" cy="0"/>
          <a:chOff x="0" y="0"/>
          <a:chExt cx="0" cy="0"/>
        </a:xfrm>
      </p:grpSpPr>
      <p:pic>
        <p:nvPicPr>
          <p:cNvPr id="12" name="Bild 12"/>
          <p:cNvPicPr>
            <a:picLocks noChangeAspect="1"/>
          </p:cNvPicPr>
          <p:nvPr userDrawn="1"/>
        </p:nvPicPr>
        <p:blipFill rotWithShape="1">
          <a:blip r:embed="rId2" cstate="print">
            <a:extLst>
              <a:ext uri="{28A0092B-C50C-407E-A947-70E740481C1C}">
                <a14:useLocalDpi xmlns:a14="http://schemas.microsoft.com/office/drawing/2010/main"/>
              </a:ext>
            </a:extLst>
          </a:blip>
          <a:srcRect l="-1" r="-7173"/>
          <a:stretch/>
        </p:blipFill>
        <p:spPr bwMode="auto">
          <a:xfrm>
            <a:off x="-36512" y="0"/>
            <a:ext cx="7280069" cy="5143500"/>
          </a:xfrm>
          <a:prstGeom prst="rect">
            <a:avLst/>
          </a:prstGeom>
          <a:noFill/>
          <a:ln w="9525">
            <a:noFill/>
            <a:miter lim="800000"/>
            <a:headEnd/>
            <a:tailEnd/>
          </a:ln>
        </p:spPr>
      </p:pic>
      <p:pic>
        <p:nvPicPr>
          <p:cNvPr id="13" name="Bild 4" descr="Unbenannt-1.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5868144" y="220663"/>
            <a:ext cx="3029601" cy="1128973"/>
          </a:xfrm>
          <a:prstGeom prst="rect">
            <a:avLst/>
          </a:prstGeom>
          <a:noFill/>
          <a:ln w="9525">
            <a:noFill/>
            <a:miter lim="800000"/>
            <a:headEnd/>
            <a:tailEnd/>
          </a:ln>
        </p:spPr>
      </p:pic>
      <p:sp>
        <p:nvSpPr>
          <p:cNvPr id="16" name="Rechteck 11"/>
          <p:cNvSpPr/>
          <p:nvPr userDrawn="1"/>
        </p:nvSpPr>
        <p:spPr>
          <a:xfrm>
            <a:off x="611560" y="1131888"/>
            <a:ext cx="6144761" cy="3816350"/>
          </a:xfrm>
          <a:prstGeom prst="rect">
            <a:avLst/>
          </a:prstGeom>
        </p:spPr>
        <p:txBody>
          <a:bodyPr lIns="71579" tIns="35790" rIns="71579" bIns="35790" anchor="ctr">
            <a:noAutofit/>
          </a:bodyPr>
          <a:lstStyle/>
          <a:p>
            <a:pPr defTabSz="389642" fontAlgn="auto">
              <a:spcBef>
                <a:spcPts val="0"/>
              </a:spcBef>
              <a:spcAft>
                <a:spcPts val="0"/>
              </a:spcAft>
              <a:defRPr/>
            </a:pPr>
            <a:endParaRPr lang="de-DE" sz="1600" dirty="0" smtClean="0">
              <a:latin typeface="AkkuratStd" pitchFamily="34" charset="0"/>
            </a:endParaRPr>
          </a:p>
        </p:txBody>
      </p:sp>
      <p:sp>
        <p:nvSpPr>
          <p:cNvPr id="3" name="Rechteck 2"/>
          <p:cNvSpPr/>
          <p:nvPr userDrawn="1"/>
        </p:nvSpPr>
        <p:spPr>
          <a:xfrm>
            <a:off x="611560" y="1707654"/>
            <a:ext cx="4572000" cy="2185214"/>
          </a:xfrm>
          <a:prstGeom prst="rect">
            <a:avLst/>
          </a:prstGeom>
        </p:spPr>
        <p:txBody>
          <a:bodyPr>
            <a:spAutoFit/>
          </a:bodyPr>
          <a:lstStyle/>
          <a:p>
            <a:pPr eaLnBrk="1" fontAlgn="auto" hangingPunct="1">
              <a:spcAft>
                <a:spcPts val="0"/>
              </a:spcAft>
              <a:buFont typeface="Arial" pitchFamily="34" charset="0"/>
              <a:buNone/>
              <a:defRPr/>
            </a:pPr>
            <a:r>
              <a:rPr lang="nb-NO" sz="2800" dirty="0" smtClean="0">
                <a:solidFill>
                  <a:srgbClr val="575984"/>
                </a:solidFill>
                <a:latin typeface="Akkurat-Bold"/>
              </a:rPr>
              <a:t>»</a:t>
            </a:r>
            <a:r>
              <a:rPr lang="de-DE" sz="2800" dirty="0" smtClean="0">
                <a:solidFill>
                  <a:srgbClr val="575984"/>
                </a:solidFill>
                <a:latin typeface="Akkurat-Bold"/>
              </a:rPr>
              <a:t>Das Entscheidende </a:t>
            </a:r>
          </a:p>
          <a:p>
            <a:pPr eaLnBrk="1" fontAlgn="auto" hangingPunct="1">
              <a:spcAft>
                <a:spcPts val="0"/>
              </a:spcAft>
              <a:buFont typeface="Arial" pitchFamily="34" charset="0"/>
              <a:buNone/>
              <a:defRPr/>
            </a:pPr>
            <a:r>
              <a:rPr lang="de-DE" sz="2800" dirty="0" smtClean="0">
                <a:solidFill>
                  <a:srgbClr val="575984"/>
                </a:solidFill>
                <a:latin typeface="Akkurat-Bold"/>
              </a:rPr>
              <a:t>ist selten verborgen, </a:t>
            </a:r>
          </a:p>
          <a:p>
            <a:pPr eaLnBrk="1" fontAlgn="auto" hangingPunct="1">
              <a:spcAft>
                <a:spcPts val="0"/>
              </a:spcAft>
              <a:buFont typeface="Arial" pitchFamily="34" charset="0"/>
              <a:buNone/>
              <a:defRPr/>
            </a:pPr>
            <a:r>
              <a:rPr lang="de-DE" sz="2800" dirty="0" smtClean="0">
                <a:solidFill>
                  <a:srgbClr val="575984"/>
                </a:solidFill>
                <a:latin typeface="Akkurat-Bold"/>
              </a:rPr>
              <a:t>eher bleibt es unbeachtet.«</a:t>
            </a:r>
          </a:p>
          <a:p>
            <a:pPr eaLnBrk="1" fontAlgn="auto" hangingPunct="1">
              <a:spcAft>
                <a:spcPts val="0"/>
              </a:spcAft>
              <a:buFont typeface="Arial" pitchFamily="34" charset="0"/>
              <a:buNone/>
              <a:defRPr/>
            </a:pPr>
            <a:endParaRPr lang="de-DE" sz="2800" dirty="0" smtClean="0">
              <a:solidFill>
                <a:srgbClr val="575984"/>
              </a:solidFill>
              <a:latin typeface="Akkurat-Bold"/>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sz="2000" dirty="0" smtClean="0">
                <a:solidFill>
                  <a:srgbClr val="575984"/>
                </a:solidFill>
                <a:latin typeface="Akkurat-Light"/>
              </a:rPr>
              <a:t>B. Schmid (1998) Originalton</a:t>
            </a:r>
          </a:p>
        </p:txBody>
      </p:sp>
      <p:sp>
        <p:nvSpPr>
          <p:cNvPr id="8" name="Textfeld 7"/>
          <p:cNvSpPr txBox="1"/>
          <p:nvPr userDrawn="1"/>
        </p:nvSpPr>
        <p:spPr>
          <a:xfrm>
            <a:off x="6732240" y="3378354"/>
            <a:ext cx="2454822" cy="1569660"/>
          </a:xfrm>
          <a:prstGeom prst="rect">
            <a:avLst/>
          </a:prstGeom>
          <a:noFill/>
        </p:spPr>
        <p:txBody>
          <a:bodyPr wrap="square" rtlCol="0" anchor="b">
            <a:spAutoFit/>
          </a:bodyPr>
          <a:lstStyle/>
          <a:p>
            <a:pPr defTabSz="389642" fontAlgn="auto">
              <a:spcBef>
                <a:spcPts val="0"/>
              </a:spcBef>
              <a:spcAft>
                <a:spcPts val="0"/>
              </a:spcAft>
              <a:defRPr/>
            </a:pPr>
            <a:r>
              <a:rPr lang="de-DE" sz="1600" dirty="0" smtClean="0">
                <a:solidFill>
                  <a:srgbClr val="912133"/>
                </a:solidFill>
                <a:latin typeface="Akkurat-Bold"/>
              </a:rPr>
              <a:t>isb</a:t>
            </a:r>
            <a:r>
              <a:rPr lang="de-DE" sz="1600" dirty="0" smtClean="0">
                <a:solidFill>
                  <a:srgbClr val="912133"/>
                </a:solidFill>
                <a:latin typeface="Akkurat-Light"/>
              </a:rPr>
              <a:t> GmbH </a:t>
            </a:r>
          </a:p>
          <a:p>
            <a:pPr defTabSz="389642" fontAlgn="auto">
              <a:spcBef>
                <a:spcPts val="0"/>
              </a:spcBef>
              <a:spcAft>
                <a:spcPts val="0"/>
              </a:spcAft>
              <a:defRPr/>
            </a:pPr>
            <a:r>
              <a:rPr lang="de-DE" sz="1600" dirty="0" smtClean="0">
                <a:solidFill>
                  <a:srgbClr val="912133"/>
                </a:solidFill>
                <a:latin typeface="Akkurat-Light"/>
              </a:rPr>
              <a:t>Schlosshof 1</a:t>
            </a:r>
            <a:endParaRPr lang="de-DE" sz="1600" baseline="0" dirty="0" smtClean="0">
              <a:solidFill>
                <a:srgbClr val="912133"/>
              </a:solidFill>
              <a:latin typeface="Akkurat-Light"/>
            </a:endParaRPr>
          </a:p>
          <a:p>
            <a:pPr defTabSz="389642" fontAlgn="auto">
              <a:spcBef>
                <a:spcPts val="0"/>
              </a:spcBef>
              <a:spcAft>
                <a:spcPts val="0"/>
              </a:spcAft>
              <a:defRPr/>
            </a:pPr>
            <a:r>
              <a:rPr lang="de-DE" sz="1600" dirty="0" smtClean="0">
                <a:solidFill>
                  <a:srgbClr val="912133"/>
                </a:solidFill>
                <a:latin typeface="Akkurat-Light"/>
              </a:rPr>
              <a:t>69168 Wiesloch</a:t>
            </a:r>
          </a:p>
          <a:p>
            <a:pPr defTabSz="389642" fontAlgn="auto">
              <a:spcBef>
                <a:spcPts val="0"/>
              </a:spcBef>
              <a:spcAft>
                <a:spcPts val="0"/>
              </a:spcAft>
              <a:defRPr/>
            </a:pPr>
            <a:r>
              <a:rPr lang="de-DE" sz="1600" dirty="0" smtClean="0">
                <a:solidFill>
                  <a:srgbClr val="912133"/>
                </a:solidFill>
                <a:latin typeface="Akkurat-Light"/>
              </a:rPr>
              <a:t>Fon: +49 (0)6222 81880</a:t>
            </a:r>
          </a:p>
          <a:p>
            <a:pPr defTabSz="389642" fontAlgn="auto">
              <a:spcBef>
                <a:spcPts val="0"/>
              </a:spcBef>
              <a:spcAft>
                <a:spcPts val="0"/>
              </a:spcAft>
              <a:defRPr/>
            </a:pPr>
            <a:r>
              <a:rPr lang="de-DE" sz="1600" dirty="0" smtClean="0">
                <a:solidFill>
                  <a:srgbClr val="912133"/>
                </a:solidFill>
                <a:latin typeface="Akkurat-Light"/>
              </a:rPr>
              <a:t>info@isb-w.eu</a:t>
            </a:r>
          </a:p>
          <a:p>
            <a:pPr defTabSz="389642" fontAlgn="auto">
              <a:spcBef>
                <a:spcPts val="0"/>
              </a:spcBef>
              <a:spcAft>
                <a:spcPts val="0"/>
              </a:spcAft>
              <a:defRPr/>
            </a:pPr>
            <a:r>
              <a:rPr lang="de-DE" sz="1600" dirty="0" smtClean="0">
                <a:solidFill>
                  <a:srgbClr val="912133"/>
                </a:solidFill>
                <a:latin typeface="Akkurat-Light"/>
              </a:rPr>
              <a:t>www.isb-w.eu</a:t>
            </a:r>
          </a:p>
        </p:txBody>
      </p:sp>
    </p:spTree>
    <p:extLst>
      <p:ext uri="{BB962C8B-B14F-4D97-AF65-F5344CB8AC3E}">
        <p14:creationId xmlns:p14="http://schemas.microsoft.com/office/powerpoint/2010/main" val="1201669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hyperlink" Target="http://www.isb-w.eu/" TargetMode="Externa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11188" y="411510"/>
            <a:ext cx="6840537" cy="129664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611188" y="1707654"/>
            <a:ext cx="6840537" cy="3230090"/>
          </a:xfrm>
          <a:prstGeom prst="rect">
            <a:avLst/>
          </a:prstGeom>
        </p:spPr>
        <p:txBody>
          <a:bodyPr vert="horz" lIns="91440" tIns="45720" rIns="91440" bIns="45720" rtlCol="0" anchor="ctr">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oliennummernplatzhalter 5"/>
          <p:cNvSpPr>
            <a:spLocks noGrp="1"/>
          </p:cNvSpPr>
          <p:nvPr>
            <p:ph type="sldNum" sz="quarter" idx="4"/>
          </p:nvPr>
        </p:nvSpPr>
        <p:spPr>
          <a:xfrm>
            <a:off x="7452320" y="4731990"/>
            <a:ext cx="1691680" cy="216024"/>
          </a:xfrm>
          <a:prstGeom prst="rect">
            <a:avLst/>
          </a:prstGeom>
          <a:solidFill>
            <a:srgbClr val="912133"/>
          </a:solidFill>
        </p:spPr>
        <p:txBody>
          <a:bodyPr vert="horz" wrap="square" lIns="91440" tIns="45720" rIns="91440" bIns="45720" rtlCol="0" anchor="ctr">
            <a:noAutofit/>
          </a:bodyPr>
          <a:lstStyle>
            <a:lvl1pPr algn="l">
              <a:defRPr sz="900">
                <a:solidFill>
                  <a:schemeClr val="bg1"/>
                </a:solidFill>
                <a:latin typeface="AkkuratStd" pitchFamily="34" charset="0"/>
              </a:defRPr>
            </a:lvl1pPr>
          </a:lstStyle>
          <a:p>
            <a:r>
              <a:rPr lang="de-DE" smtClean="0"/>
              <a:t> Seite </a:t>
            </a:r>
            <a:fld id="{895CD297-5E7D-4FCF-9578-B701FA8456D1}" type="slidenum">
              <a:rPr lang="de-DE" smtClean="0"/>
              <a:pPr/>
              <a:t>‹Nr.›</a:t>
            </a:fld>
            <a:endParaRPr lang="de-DE" dirty="0"/>
          </a:p>
        </p:txBody>
      </p:sp>
      <p:sp>
        <p:nvSpPr>
          <p:cNvPr id="9" name="Textfeld 8"/>
          <p:cNvSpPr txBox="1"/>
          <p:nvPr userDrawn="1"/>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11"/>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
        <p:nvSpPr>
          <p:cNvPr id="10" name="Foliennummernplatzhalter 5"/>
          <p:cNvSpPr txBox="1">
            <a:spLocks/>
          </p:cNvSpPr>
          <p:nvPr userDrawn="1"/>
        </p:nvSpPr>
        <p:spPr>
          <a:xfrm>
            <a:off x="7452320" y="4937744"/>
            <a:ext cx="1691680" cy="205755"/>
          </a:xfrm>
          <a:prstGeom prst="rect">
            <a:avLst/>
          </a:prstGeom>
          <a:noFill/>
        </p:spPr>
        <p:txBody>
          <a:bodyPr vert="horz" wrap="square" lIns="91440" tIns="45720" rIns="91440" bIns="45720" rtlCol="0" anchor="t">
            <a:noAutofit/>
          </a:bodyPr>
          <a:lstStyle>
            <a:defPPr>
              <a:defRPr lang="de-DE"/>
            </a:defPPr>
            <a:lvl1pPr marL="0" algn="l" defTabSz="914400" rtl="0" eaLnBrk="1" latinLnBrk="0" hangingPunct="1">
              <a:defRPr sz="900" kern="1200">
                <a:solidFill>
                  <a:schemeClr val="bg1"/>
                </a:solidFill>
                <a:latin typeface="AkkuratStd"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solidFill>
                <a:schemeClr val="tx1"/>
              </a:solidFill>
              <a:latin typeface="AkkuratStd" pitchFamily="34" charset="0"/>
            </a:endParaRPr>
          </a:p>
        </p:txBody>
      </p:sp>
      <p:sp>
        <p:nvSpPr>
          <p:cNvPr id="5" name="Fußzeilenplatzhalter 4"/>
          <p:cNvSpPr>
            <a:spLocks noGrp="1"/>
          </p:cNvSpPr>
          <p:nvPr>
            <p:ph type="ftr" sz="quarter" idx="3"/>
          </p:nvPr>
        </p:nvSpPr>
        <p:spPr>
          <a:xfrm>
            <a:off x="539552" y="4940920"/>
            <a:ext cx="4752528" cy="208930"/>
          </a:xfrm>
          <a:prstGeom prst="rect">
            <a:avLst/>
          </a:prstGeom>
        </p:spPr>
        <p:txBody>
          <a:bodyPr vert="horz" lIns="91440" tIns="45720" rIns="91440" bIns="45720" rtlCol="0" anchor="t"/>
          <a:lstStyle>
            <a:lvl1pPr algn="l">
              <a:defRPr sz="900">
                <a:solidFill>
                  <a:schemeClr val="tx1"/>
                </a:solidFill>
                <a:latin typeface="AkkuratStd" pitchFamily="34" charset="0"/>
              </a:defRPr>
            </a:lvl1pPr>
          </a:lstStyle>
          <a:p>
            <a:endParaRPr lang="de-DE" dirty="0"/>
          </a:p>
        </p:txBody>
      </p:sp>
      <p:sp>
        <p:nvSpPr>
          <p:cNvPr id="4" name="Datumsplatzhalter 3"/>
          <p:cNvSpPr>
            <a:spLocks noGrp="1"/>
          </p:cNvSpPr>
          <p:nvPr>
            <p:ph type="dt" sz="half" idx="2"/>
          </p:nvPr>
        </p:nvSpPr>
        <p:spPr>
          <a:xfrm>
            <a:off x="5301239" y="4937744"/>
            <a:ext cx="2133600" cy="205755"/>
          </a:xfrm>
          <a:prstGeom prst="rect">
            <a:avLst/>
          </a:prstGeom>
        </p:spPr>
        <p:txBody>
          <a:bodyPr vert="horz" lIns="91440" tIns="45720" rIns="91440" bIns="45720" rtlCol="0" anchor="t"/>
          <a:lstStyle>
            <a:lvl1pPr algn="r">
              <a:defRPr sz="900">
                <a:solidFill>
                  <a:schemeClr val="tx1"/>
                </a:solidFill>
                <a:latin typeface="AkkuratStd" pitchFamily="34" charset="0"/>
              </a:defRPr>
            </a:lvl1pPr>
          </a:lstStyle>
          <a:p>
            <a:endParaRPr lang="de-DE" dirty="0"/>
          </a:p>
        </p:txBody>
      </p:sp>
      <p:pic>
        <p:nvPicPr>
          <p:cNvPr id="7" name="Bild 4" descr="Unbenannt-1.png"/>
          <p:cNvPicPr>
            <a:picLocks noChangeAspect="1"/>
          </p:cNvPicPr>
          <p:nvPr userDrawn="1"/>
        </p:nvPicPr>
        <p:blipFill>
          <a:blip r:embed="rId12" cstate="print">
            <a:extLst>
              <a:ext uri="{28A0092B-C50C-407E-A947-70E740481C1C}">
                <a14:useLocalDpi xmlns:a14="http://schemas.microsoft.com/office/drawing/2010/main"/>
              </a:ext>
            </a:extLst>
          </a:blip>
          <a:srcRect/>
          <a:stretch>
            <a:fillRect/>
          </a:stretch>
        </p:blipFill>
        <p:spPr bwMode="auto">
          <a:xfrm>
            <a:off x="6876256"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1360314045"/>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8" r:id="rId3"/>
    <p:sldLayoutId id="2147483701" r:id="rId4"/>
    <p:sldLayoutId id="2147483652" r:id="rId5"/>
    <p:sldLayoutId id="2147483653" r:id="rId6"/>
    <p:sldLayoutId id="2147483654" r:id="rId7"/>
    <p:sldLayoutId id="2147483665" r:id="rId8"/>
    <p:sldLayoutId id="2147483666" r:id="rId9"/>
  </p:sldLayoutIdLst>
  <p:timing>
    <p:tnLst>
      <p:par>
        <p:cTn id="1" dur="indefinite" restart="never" nodeType="tmRoot"/>
      </p:par>
    </p:tnLst>
  </p:timing>
  <p:hf hdr="0" ftr="0" dt="0"/>
  <p:txStyles>
    <p:titleStyle>
      <a:lvl1pPr algn="l" defTabSz="914400" rtl="0" eaLnBrk="1" latinLnBrk="0" hangingPunct="1">
        <a:spcBef>
          <a:spcPct val="0"/>
        </a:spcBef>
        <a:buNone/>
        <a:defRPr sz="2800" kern="1200">
          <a:solidFill>
            <a:srgbClr val="575984"/>
          </a:solidFill>
          <a:latin typeface="AkkuratStd" pitchFamily="34" charset="0"/>
          <a:ea typeface="+mj-ea"/>
          <a:cs typeface="+mj-cs"/>
        </a:defRPr>
      </a:lvl1pPr>
    </p:titleStyle>
    <p:bodyStyle>
      <a:lvl1pPr marL="342900" indent="-34290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1pPr>
      <a:lvl2pPr marL="742950" indent="-28575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2pPr>
      <a:lvl3pPr marL="1143000" indent="-22860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4pPr>
      <a:lvl5pPr marL="2057400" indent="-22860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isb-w.eu/" TargetMode="Externa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hyperlink" Target="http://www.isb-w.eu/"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microsoft.com/office/2007/relationships/hdphoto" Target="../media/hdphoto2.wdp"/><Relationship Id="rId5" Type="http://schemas.openxmlformats.org/officeDocument/2006/relationships/image" Target="../media/image15.jpe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isb-w.eu/"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
            </a:r>
            <a:br>
              <a:rPr lang="de-DE" dirty="0"/>
            </a:br>
            <a:r>
              <a:rPr lang="de-DE" dirty="0"/>
              <a:t>Kommunikation + </a:t>
            </a:r>
            <a:r>
              <a:rPr lang="de-DE" dirty="0" smtClean="0"/>
              <a:t>Beziehung</a:t>
            </a:r>
            <a:r>
              <a:rPr lang="de-DE" dirty="0"/>
              <a:t/>
            </a:r>
            <a:br>
              <a:rPr lang="de-DE" dirty="0"/>
            </a:br>
            <a:r>
              <a:rPr lang="de-DE" dirty="0" smtClean="0"/>
              <a:t> </a:t>
            </a:r>
            <a:r>
              <a:rPr lang="de-DE" sz="1800" dirty="0"/>
              <a:t>ISB-Konzepte </a:t>
            </a:r>
            <a:r>
              <a:rPr lang="de-DE" sz="1800" dirty="0" smtClean="0"/>
              <a:t>kompakt</a:t>
            </a:r>
            <a:r>
              <a:rPr lang="de-DE" sz="1800" dirty="0"/>
              <a:t/>
            </a:r>
            <a:br>
              <a:rPr lang="de-DE" sz="1800" dirty="0"/>
            </a:br>
            <a:r>
              <a:rPr lang="de-DE" sz="1800" dirty="0"/>
              <a:t>Leitung: Dr. Bernd Schmid</a:t>
            </a:r>
            <a:br>
              <a:rPr lang="de-DE" sz="1800" dirty="0"/>
            </a:br>
            <a:r>
              <a:rPr lang="de-DE" sz="1800" dirty="0"/>
              <a:t>20.-22.11.2008</a:t>
            </a:r>
          </a:p>
        </p:txBody>
      </p:sp>
      <p:sp>
        <p:nvSpPr>
          <p:cNvPr id="5" name="Untertitel 4"/>
          <p:cNvSpPr>
            <a:spLocks noGrp="1"/>
          </p:cNvSpPr>
          <p:nvPr>
            <p:ph type="subTitle" idx="1"/>
          </p:nvPr>
        </p:nvSpPr>
        <p:spPr/>
        <p:txBody>
          <a:bodyPr/>
          <a:lstStyle/>
          <a:p>
            <a:r>
              <a:rPr lang="de-DE" dirty="0" smtClean="0"/>
              <a:t>Bernd Schmid</a:t>
            </a:r>
          </a:p>
          <a:p>
            <a:r>
              <a:rPr lang="de-DE" dirty="0" smtClean="0"/>
              <a:t>Isb systemische </a:t>
            </a:r>
            <a:r>
              <a:rPr lang="de-DE" dirty="0"/>
              <a:t>P</a:t>
            </a:r>
            <a:r>
              <a:rPr lang="de-DE" dirty="0" smtClean="0"/>
              <a:t>rofessionalität</a:t>
            </a:r>
          </a:p>
        </p:txBody>
      </p:sp>
      <p:sp>
        <p:nvSpPr>
          <p:cNvPr id="6" name="Textfeld 5"/>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pic>
        <p:nvPicPr>
          <p:cNvPr id="7" name="Bild 1" descr="by-1.png"/>
          <p:cNvPicPr>
            <a:picLocks/>
          </p:cNvPicPr>
          <p:nvPr/>
        </p:nvPicPr>
        <p:blipFill>
          <a:blip r:embed="rId3" cstate="print">
            <a:extLst>
              <a:ext uri="{28A0092B-C50C-407E-A947-70E740481C1C}">
                <a14:useLocalDpi xmlns:a14="http://schemas.microsoft.com/office/drawing/2010/main"/>
              </a:ext>
            </a:extLst>
          </a:blip>
          <a:srcRect/>
          <a:stretch>
            <a:fillRect/>
          </a:stretch>
        </p:blipFill>
        <p:spPr bwMode="auto">
          <a:xfrm>
            <a:off x="7537420" y="4731990"/>
            <a:ext cx="490964" cy="171777"/>
          </a:xfrm>
          <a:prstGeom prst="rect">
            <a:avLst/>
          </a:prstGeom>
          <a:noFill/>
          <a:ln w="9525">
            <a:noFill/>
            <a:miter lim="800000"/>
            <a:headEnd/>
            <a:tailEnd/>
          </a:ln>
        </p:spPr>
      </p:pic>
      <p:pic>
        <p:nvPicPr>
          <p:cNvPr id="8" name="Bild 8"/>
          <p:cNvPicPr>
            <a:picLocks noGrp="1" noChangeAspect="1"/>
          </p:cNvPicPr>
          <p:nvPr>
            <p:ph type="pic" sz="quarter" idx="13"/>
          </p:nvPr>
        </p:nvPicPr>
        <p:blipFill>
          <a:blip r:embed="rId4"/>
          <a:srcRect/>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val="585867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10</a:t>
            </a:fld>
            <a:endParaRPr lang="de-DE" dirty="0"/>
          </a:p>
        </p:txBody>
      </p:sp>
      <p:sp>
        <p:nvSpPr>
          <p:cNvPr id="6" name="Titel 5"/>
          <p:cNvSpPr>
            <a:spLocks noGrp="1"/>
          </p:cNvSpPr>
          <p:nvPr>
            <p:ph type="title"/>
          </p:nvPr>
        </p:nvSpPr>
        <p:spPr/>
        <p:txBody>
          <a:bodyPr/>
          <a:lstStyle/>
          <a:p>
            <a:endParaRPr lang="de-DE"/>
          </a:p>
        </p:txBody>
      </p:sp>
      <p:sp>
        <p:nvSpPr>
          <p:cNvPr id="7" name="Textfeld 6"/>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pic>
        <p:nvPicPr>
          <p:cNvPr id="8" name="Picture 2" descr="C:\Users\Praktikant\Downloads\IntegrationVonInszenierung.pn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692437" y="843558"/>
            <a:ext cx="6678039" cy="381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5678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11</a:t>
            </a:fld>
            <a:endParaRPr lang="de-DE" dirty="0"/>
          </a:p>
        </p:txBody>
      </p:sp>
      <p:sp>
        <p:nvSpPr>
          <p:cNvPr id="6" name="Titel 5"/>
          <p:cNvSpPr>
            <a:spLocks noGrp="1"/>
          </p:cNvSpPr>
          <p:nvPr>
            <p:ph type="title"/>
          </p:nvPr>
        </p:nvSpPr>
        <p:spPr/>
        <p:txBody>
          <a:bodyPr/>
          <a:lstStyle/>
          <a:p>
            <a:endParaRPr lang="de-DE"/>
          </a:p>
        </p:txBody>
      </p:sp>
      <p:sp>
        <p:nvSpPr>
          <p:cNvPr id="7" name="Textfeld 6"/>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pic>
        <p:nvPicPr>
          <p:cNvPr id="9" name="Picture 2" descr="C:\Users\Praktikant\Downloads\DialogmodellDerKommunikation.pn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692437" y="699542"/>
            <a:ext cx="6678039" cy="381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567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12</a:t>
            </a:fld>
            <a:endParaRPr lang="de-DE" dirty="0"/>
          </a:p>
        </p:txBody>
      </p:sp>
      <p:sp>
        <p:nvSpPr>
          <p:cNvPr id="6" name="Titel 5"/>
          <p:cNvSpPr>
            <a:spLocks noGrp="1"/>
          </p:cNvSpPr>
          <p:nvPr>
            <p:ph type="title"/>
          </p:nvPr>
        </p:nvSpPr>
        <p:spPr/>
        <p:txBody>
          <a:bodyPr/>
          <a:lstStyle/>
          <a:p>
            <a:r>
              <a:rPr lang="de-DE" dirty="0"/>
              <a:t>Wer oder was begegnet sich? </a:t>
            </a:r>
          </a:p>
        </p:txBody>
      </p:sp>
      <p:sp>
        <p:nvSpPr>
          <p:cNvPr id="7" name="Inhaltsplatzhalter 6"/>
          <p:cNvSpPr>
            <a:spLocks noGrp="1"/>
          </p:cNvSpPr>
          <p:nvPr>
            <p:ph sz="half" idx="1"/>
          </p:nvPr>
        </p:nvSpPr>
        <p:spPr/>
        <p:txBody>
          <a:bodyPr anchor="b">
            <a:normAutofit/>
          </a:bodyPr>
          <a:lstStyle/>
          <a:p>
            <a:pPr algn="ctr"/>
            <a:r>
              <a:rPr lang="en-US" sz="900" dirty="0"/>
              <a:t>(in: Schmid, B. (2006) Tuning into background levels of </a:t>
            </a:r>
            <a:r>
              <a:rPr lang="en-US" sz="900" dirty="0" smtClean="0"/>
              <a:t>communication -Communication </a:t>
            </a:r>
            <a:r>
              <a:rPr lang="en-US" sz="900" dirty="0"/>
              <a:t>models at ISB. </a:t>
            </a:r>
            <a:r>
              <a:rPr lang="en-US" sz="900" dirty="0" smtClean="0"/>
              <a:t>www.isb-w.eu)</a:t>
            </a:r>
            <a:endParaRPr lang="en-US" sz="900" dirty="0"/>
          </a:p>
        </p:txBody>
      </p:sp>
      <p:grpSp>
        <p:nvGrpSpPr>
          <p:cNvPr id="8" name="Gruppieren 10"/>
          <p:cNvGrpSpPr>
            <a:grpSpLocks/>
          </p:cNvGrpSpPr>
          <p:nvPr/>
        </p:nvGrpSpPr>
        <p:grpSpPr bwMode="auto">
          <a:xfrm>
            <a:off x="758397" y="1779662"/>
            <a:ext cx="6333884" cy="2693752"/>
            <a:chOff x="1372086" y="1981198"/>
            <a:chExt cx="8076689" cy="3960465"/>
          </a:xfrm>
        </p:grpSpPr>
        <p:sp>
          <p:nvSpPr>
            <p:cNvPr id="9" name="Rectangle 4"/>
            <p:cNvSpPr>
              <a:spLocks noChangeArrowheads="1"/>
            </p:cNvSpPr>
            <p:nvPr/>
          </p:nvSpPr>
          <p:spPr bwMode="auto">
            <a:xfrm rot="5400000">
              <a:off x="5093694" y="397106"/>
              <a:ext cx="829245" cy="3997433"/>
            </a:xfrm>
            <a:prstGeom prst="rect">
              <a:avLst/>
            </a:prstGeom>
            <a:solidFill>
              <a:srgbClr val="797B7B"/>
            </a:solidFill>
            <a:ln w="12700" cap="sq">
              <a:solidFill>
                <a:schemeClr val="tx1"/>
              </a:solidFill>
              <a:miter lim="800000"/>
              <a:headEnd type="none" w="sm" len="sm"/>
              <a:tailEnd type="none" w="sm" len="sm"/>
            </a:ln>
            <a:effectLst/>
            <a:extLst/>
          </p:spPr>
          <p:txBody>
            <a:bodyPr vert="vert270" wrap="none" lIns="102645" tIns="53375" rIns="102645" bIns="53375" anchor="ctr"/>
            <a:lstStyle/>
            <a:p>
              <a:pPr algn="ctr" defTabSz="389642">
                <a:defRPr/>
              </a:pPr>
              <a:r>
                <a:rPr lang="de-DE" sz="1600" dirty="0" smtClean="0">
                  <a:solidFill>
                    <a:schemeClr val="bg1"/>
                  </a:solidFill>
                  <a:latin typeface="AkkuratStd" pitchFamily="34" charset="0"/>
                </a:rPr>
                <a:t>Verhalten</a:t>
              </a:r>
              <a:endParaRPr lang="de-DE" sz="1600" dirty="0">
                <a:solidFill>
                  <a:schemeClr val="bg1"/>
                </a:solidFill>
                <a:latin typeface="AkkuratStd" pitchFamily="34" charset="0"/>
              </a:endParaRPr>
            </a:p>
          </p:txBody>
        </p:sp>
        <p:sp>
          <p:nvSpPr>
            <p:cNvPr id="10" name="Rectangle 7"/>
            <p:cNvSpPr>
              <a:spLocks noChangeArrowheads="1"/>
            </p:cNvSpPr>
            <p:nvPr/>
          </p:nvSpPr>
          <p:spPr bwMode="auto">
            <a:xfrm rot="5400000">
              <a:off x="5093694" y="1400511"/>
              <a:ext cx="829245" cy="3997433"/>
            </a:xfrm>
            <a:prstGeom prst="rect">
              <a:avLst/>
            </a:prstGeom>
            <a:solidFill>
              <a:srgbClr val="797B7B"/>
            </a:solidFill>
            <a:ln w="12700" cap="sq">
              <a:solidFill>
                <a:schemeClr val="tx1"/>
              </a:solidFill>
              <a:miter lim="800000"/>
              <a:headEnd type="none" w="sm" len="sm"/>
              <a:tailEnd type="none" w="sm" len="sm"/>
            </a:ln>
            <a:effectLst/>
            <a:extLst/>
          </p:spPr>
          <p:txBody>
            <a:bodyPr vert="vert270" wrap="none" lIns="102645" tIns="53375" rIns="102645" bIns="53375" anchor="ctr"/>
            <a:lstStyle/>
            <a:p>
              <a:pPr algn="ctr" defTabSz="389642">
                <a:defRPr/>
              </a:pPr>
              <a:r>
                <a:rPr lang="de-DE" sz="1600" dirty="0" smtClean="0">
                  <a:solidFill>
                    <a:schemeClr val="bg1"/>
                  </a:solidFill>
                  <a:latin typeface="AkkuratStd" pitchFamily="34" charset="0"/>
                </a:rPr>
                <a:t>Haltungen</a:t>
              </a:r>
              <a:endParaRPr lang="de-DE" sz="1600" dirty="0">
                <a:solidFill>
                  <a:schemeClr val="bg1"/>
                </a:solidFill>
                <a:latin typeface="AkkuratStd" pitchFamily="34" charset="0"/>
              </a:endParaRPr>
            </a:p>
          </p:txBody>
        </p:sp>
        <p:sp>
          <p:nvSpPr>
            <p:cNvPr id="11" name="Rectangle 8"/>
            <p:cNvSpPr>
              <a:spLocks noChangeArrowheads="1"/>
            </p:cNvSpPr>
            <p:nvPr/>
          </p:nvSpPr>
          <p:spPr bwMode="auto">
            <a:xfrm rot="5400000">
              <a:off x="5093694" y="2469736"/>
              <a:ext cx="829245" cy="3997433"/>
            </a:xfrm>
            <a:prstGeom prst="rect">
              <a:avLst/>
            </a:prstGeom>
            <a:solidFill>
              <a:srgbClr val="797B7B"/>
            </a:solidFill>
            <a:ln w="12700" cap="sq">
              <a:solidFill>
                <a:schemeClr val="tx1"/>
              </a:solidFill>
              <a:miter lim="800000"/>
              <a:headEnd type="none" w="sm" len="sm"/>
              <a:tailEnd type="none" w="sm" len="sm"/>
            </a:ln>
            <a:effectLst/>
            <a:extLst/>
          </p:spPr>
          <p:txBody>
            <a:bodyPr vert="vert270" wrap="none" lIns="102645" tIns="53375" rIns="102645" bIns="53375" anchor="ctr"/>
            <a:lstStyle/>
            <a:p>
              <a:pPr algn="ctr" defTabSz="389642">
                <a:defRPr/>
              </a:pPr>
              <a:r>
                <a:rPr lang="de-DE" sz="1600" dirty="0">
                  <a:solidFill>
                    <a:schemeClr val="bg1"/>
                  </a:solidFill>
                  <a:latin typeface="AkkuratStd" pitchFamily="34" charset="0"/>
                </a:rPr>
                <a:t>Persönliche Mythen</a:t>
              </a:r>
            </a:p>
          </p:txBody>
        </p:sp>
        <p:sp>
          <p:nvSpPr>
            <p:cNvPr id="12" name="Rectangle 9"/>
            <p:cNvSpPr>
              <a:spLocks noChangeArrowheads="1"/>
            </p:cNvSpPr>
            <p:nvPr/>
          </p:nvSpPr>
          <p:spPr bwMode="auto">
            <a:xfrm rot="5400000">
              <a:off x="5093694" y="3528324"/>
              <a:ext cx="829245" cy="3997433"/>
            </a:xfrm>
            <a:prstGeom prst="rect">
              <a:avLst/>
            </a:prstGeom>
            <a:solidFill>
              <a:srgbClr val="797B7B"/>
            </a:solidFill>
            <a:ln w="12700" cap="sq">
              <a:solidFill>
                <a:schemeClr val="tx1"/>
              </a:solidFill>
              <a:miter lim="800000"/>
              <a:headEnd type="none" w="sm" len="sm"/>
              <a:tailEnd type="none" w="sm" len="sm"/>
            </a:ln>
            <a:effectLst/>
            <a:extLst/>
          </p:spPr>
          <p:txBody>
            <a:bodyPr vert="vert270" wrap="square" lIns="102645" tIns="53375" rIns="102645" bIns="53375" anchor="ctr"/>
            <a:lstStyle/>
            <a:p>
              <a:pPr algn="ctr" defTabSz="389642">
                <a:defRPr/>
              </a:pPr>
              <a:r>
                <a:rPr lang="de-DE" sz="1600" dirty="0">
                  <a:solidFill>
                    <a:schemeClr val="bg1"/>
                  </a:solidFill>
                  <a:latin typeface="AkkuratStd" pitchFamily="34" charset="0"/>
                </a:rPr>
                <a:t>Mythen und Traditionen aus anderen Hintergründen</a:t>
              </a:r>
            </a:p>
          </p:txBody>
        </p:sp>
        <p:pic>
          <p:nvPicPr>
            <p:cNvPr id="13" name="Picture 15" descr="C:\Dokumente und Einstellungen\Service\Eigene Dateien\Communications1.jpg"/>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rcRect/>
            <a:stretch>
              <a:fillRect/>
            </a:stretch>
          </p:blipFill>
          <p:spPr bwMode="auto">
            <a:xfrm>
              <a:off x="1372086" y="1981198"/>
              <a:ext cx="1956009" cy="3960465"/>
            </a:xfrm>
            <a:prstGeom prst="rect">
              <a:avLst/>
            </a:prstGeom>
            <a:solidFill>
              <a:srgbClr val="0092D2"/>
            </a:solidFill>
            <a:ln w="12700">
              <a:solidFill>
                <a:schemeClr val="tx1"/>
              </a:solidFill>
              <a:miter lim="800000"/>
              <a:headEnd/>
              <a:tailEnd/>
            </a:ln>
          </p:spPr>
        </p:pic>
        <p:pic>
          <p:nvPicPr>
            <p:cNvPr id="14" name="Picture 16" descr="C:\Dokumente und Einstellungen\Service\Eigene Dateien\Communications2.jpg"/>
            <p:cNvPicPr>
              <a:picLocks noChangeAspect="1" noChangeArrowheads="1"/>
            </p:cNvPicPr>
            <p:nvPr/>
          </p:nvPicPr>
          <p:blipFill>
            <a:blip r:embed="rId5">
              <a:extLst>
                <a:ext uri="{BEBA8EAE-BF5A-486C-A8C5-ECC9F3942E4B}">
                  <a14:imgProps xmlns:a14="http://schemas.microsoft.com/office/drawing/2010/main">
                    <a14:imgLayer r:embed="rId6">
                      <a14:imgEffect>
                        <a14:saturation sat="0"/>
                      </a14:imgEffect>
                    </a14:imgLayer>
                  </a14:imgProps>
                </a:ext>
              </a:extLst>
            </a:blip>
            <a:srcRect/>
            <a:stretch>
              <a:fillRect/>
            </a:stretch>
          </p:blipFill>
          <p:spPr bwMode="auto">
            <a:xfrm>
              <a:off x="7697491" y="1981200"/>
              <a:ext cx="1751284" cy="3960463"/>
            </a:xfrm>
            <a:prstGeom prst="rect">
              <a:avLst/>
            </a:prstGeom>
            <a:solidFill>
              <a:srgbClr val="0092D2"/>
            </a:solidFill>
            <a:ln w="12700">
              <a:solidFill>
                <a:schemeClr val="tx1"/>
              </a:solidFill>
              <a:miter lim="800000"/>
              <a:headEnd/>
              <a:tailEnd/>
            </a:ln>
          </p:spPr>
        </p:pic>
      </p:grpSp>
      <p:sp>
        <p:nvSpPr>
          <p:cNvPr id="15" name="Textfeld 1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7"/>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0315678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90571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a:t>
            </a:fld>
            <a:endParaRPr lang="de-DE" dirty="0"/>
          </a:p>
        </p:txBody>
      </p:sp>
      <p:sp>
        <p:nvSpPr>
          <p:cNvPr id="3" name="Titel 2"/>
          <p:cNvSpPr>
            <a:spLocks noGrp="1"/>
          </p:cNvSpPr>
          <p:nvPr>
            <p:ph type="title"/>
          </p:nvPr>
        </p:nvSpPr>
        <p:spPr/>
        <p:txBody>
          <a:bodyPr/>
          <a:lstStyle/>
          <a:p>
            <a:endParaRPr lang="de-DE"/>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pic>
        <p:nvPicPr>
          <p:cNvPr id="8" name="Picture 2" descr="C:\Users\Praktikant\Downloads\RollenbereicheDerPersönlichkeit.pn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692437" y="1131888"/>
            <a:ext cx="6678039" cy="381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3697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3</a:t>
            </a:fld>
            <a:endParaRPr lang="de-DE" dirty="0"/>
          </a:p>
        </p:txBody>
      </p:sp>
      <p:sp>
        <p:nvSpPr>
          <p:cNvPr id="6" name="Titel 5"/>
          <p:cNvSpPr>
            <a:spLocks noGrp="1"/>
          </p:cNvSpPr>
          <p:nvPr>
            <p:ph type="title"/>
          </p:nvPr>
        </p:nvSpPr>
        <p:spPr/>
        <p:txBody>
          <a:bodyPr/>
          <a:lstStyle/>
          <a:p>
            <a:r>
              <a:rPr lang="de-DE" dirty="0"/>
              <a:t>Das Sender-Kanal-Empfänger-Modell </a:t>
            </a:r>
          </a:p>
        </p:txBody>
      </p:sp>
      <p:sp>
        <p:nvSpPr>
          <p:cNvPr id="7" name="Inhaltsplatzhalter 6"/>
          <p:cNvSpPr>
            <a:spLocks noGrp="1"/>
          </p:cNvSpPr>
          <p:nvPr>
            <p:ph sz="half" idx="1"/>
          </p:nvPr>
        </p:nvSpPr>
        <p:spPr/>
        <p:txBody>
          <a:bodyPr/>
          <a:lstStyle/>
          <a:p>
            <a:endParaRPr lang="de-DE" dirty="0"/>
          </a:p>
        </p:txBody>
      </p:sp>
      <p:grpSp>
        <p:nvGrpSpPr>
          <p:cNvPr id="22" name="Gruppieren 21"/>
          <p:cNvGrpSpPr/>
          <p:nvPr/>
        </p:nvGrpSpPr>
        <p:grpSpPr>
          <a:xfrm>
            <a:off x="899592" y="2499742"/>
            <a:ext cx="6149700" cy="726350"/>
            <a:chOff x="899592" y="2499742"/>
            <a:chExt cx="6149700" cy="726350"/>
          </a:xfrm>
        </p:grpSpPr>
        <p:sp>
          <p:nvSpPr>
            <p:cNvPr id="23" name="Rectangle 16"/>
            <p:cNvSpPr>
              <a:spLocks noChangeArrowheads="1"/>
            </p:cNvSpPr>
            <p:nvPr/>
          </p:nvSpPr>
          <p:spPr bwMode="auto">
            <a:xfrm>
              <a:off x="899592" y="2499742"/>
              <a:ext cx="1692000" cy="720000"/>
            </a:xfrm>
            <a:prstGeom prst="rect">
              <a:avLst/>
            </a:prstGeom>
            <a:solidFill>
              <a:srgbClr val="FFFFFF"/>
            </a:solidFill>
            <a:ln w="25400">
              <a:solidFill>
                <a:srgbClr val="000000"/>
              </a:solidFill>
              <a:miter lim="800000"/>
              <a:headEnd/>
              <a:tailEnd/>
            </a:ln>
          </p:spPr>
          <p:txBody>
            <a:bodyPr anchor="ctr"/>
            <a:lstStyle/>
            <a:p>
              <a:pPr algn="ctr"/>
              <a:r>
                <a:rPr lang="de-DE" dirty="0" smtClean="0">
                  <a:latin typeface="Arial" charset="0"/>
                  <a:cs typeface="Arial" charset="0"/>
                </a:rPr>
                <a:t>Sender</a:t>
              </a:r>
              <a:endParaRPr lang="de-DE" sz="1000" dirty="0">
                <a:latin typeface="Arial" charset="0"/>
                <a:cs typeface="Arial" charset="0"/>
              </a:endParaRPr>
            </a:p>
          </p:txBody>
        </p:sp>
        <p:sp>
          <p:nvSpPr>
            <p:cNvPr id="24" name="Rectangle 17"/>
            <p:cNvSpPr>
              <a:spLocks noChangeArrowheads="1"/>
            </p:cNvSpPr>
            <p:nvPr/>
          </p:nvSpPr>
          <p:spPr bwMode="auto">
            <a:xfrm>
              <a:off x="5357292" y="2506092"/>
              <a:ext cx="1692000" cy="720000"/>
            </a:xfrm>
            <a:prstGeom prst="rect">
              <a:avLst/>
            </a:prstGeom>
            <a:solidFill>
              <a:srgbClr val="FFFFFF"/>
            </a:solidFill>
            <a:ln w="25400">
              <a:solidFill>
                <a:srgbClr val="000000"/>
              </a:solidFill>
              <a:miter lim="800000"/>
              <a:headEnd/>
              <a:tailEnd/>
            </a:ln>
          </p:spPr>
          <p:txBody>
            <a:bodyPr anchor="ctr"/>
            <a:lstStyle/>
            <a:p>
              <a:pPr algn="ctr"/>
              <a:r>
                <a:rPr lang="de-DE" dirty="0">
                  <a:latin typeface="Arial" charset="0"/>
                  <a:cs typeface="Arial" charset="0"/>
                </a:rPr>
                <a:t>Empfänger</a:t>
              </a:r>
              <a:endParaRPr lang="de-DE" dirty="0"/>
            </a:p>
          </p:txBody>
        </p:sp>
        <p:sp>
          <p:nvSpPr>
            <p:cNvPr id="25" name="Rechteck 24"/>
            <p:cNvSpPr/>
            <p:nvPr/>
          </p:nvSpPr>
          <p:spPr>
            <a:xfrm>
              <a:off x="2591592" y="2735544"/>
              <a:ext cx="2765700" cy="3006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Arial" charset="0"/>
                  <a:cs typeface="Arial" charset="0"/>
                </a:rPr>
                <a:t>Kanal</a:t>
              </a:r>
              <a:endParaRPr lang="de-DE" sz="2000" dirty="0">
                <a:solidFill>
                  <a:schemeClr val="tx1"/>
                </a:solidFill>
                <a:latin typeface="Arial" charset="0"/>
                <a:cs typeface="Arial" charset="0"/>
              </a:endParaRPr>
            </a:p>
          </p:txBody>
        </p:sp>
      </p:grpSp>
      <p:sp>
        <p:nvSpPr>
          <p:cNvPr id="9" name="Textfeld 8"/>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080357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4</a:t>
            </a:fld>
            <a:endParaRPr lang="de-DE" dirty="0"/>
          </a:p>
        </p:txBody>
      </p:sp>
      <p:sp>
        <p:nvSpPr>
          <p:cNvPr id="6" name="Titel 5"/>
          <p:cNvSpPr>
            <a:spLocks noGrp="1"/>
          </p:cNvSpPr>
          <p:nvPr>
            <p:ph type="title"/>
          </p:nvPr>
        </p:nvSpPr>
        <p:spPr/>
        <p:txBody>
          <a:bodyPr/>
          <a:lstStyle/>
          <a:p>
            <a:endParaRPr lang="de-DE"/>
          </a:p>
        </p:txBody>
      </p:sp>
      <p:sp>
        <p:nvSpPr>
          <p:cNvPr id="7" name="Textfeld 6"/>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pic>
        <p:nvPicPr>
          <p:cNvPr id="9" name="Picture 2" descr="C:\Users\Praktikant\Downloads\KullturbegegnungsmodellDerKommunikation_1.png"/>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692437" y="699542"/>
            <a:ext cx="6678039" cy="381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567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Ebenen der Wirklichkeitsbegegnung</a:t>
            </a:r>
            <a:endParaRPr lang="de-DE" dirty="0"/>
          </a:p>
        </p:txBody>
      </p:sp>
      <p:sp>
        <p:nvSpPr>
          <p:cNvPr id="10" name="Inhaltsplatzhalter 9"/>
          <p:cNvSpPr>
            <a:spLocks noGrp="1"/>
          </p:cNvSpPr>
          <p:nvPr>
            <p:ph sz="half" idx="1"/>
          </p:nvPr>
        </p:nvSpPr>
        <p:spPr/>
        <p:txBody>
          <a:bodyPr>
            <a:normAutofit fontScale="85000" lnSpcReduction="10000"/>
          </a:bodyPr>
          <a:lstStyle/>
          <a:p>
            <a:pPr marL="0" indent="0">
              <a:buNone/>
            </a:pPr>
            <a:r>
              <a:rPr lang="de-DE" dirty="0"/>
              <a:t>Stufe 4: </a:t>
            </a:r>
          </a:p>
          <a:p>
            <a:pPr marL="0" indent="0">
              <a:buNone/>
            </a:pPr>
            <a:r>
              <a:rPr lang="de-DE" dirty="0"/>
              <a:t>Lösungen und Verantwortlichkeiten.</a:t>
            </a:r>
          </a:p>
          <a:p>
            <a:pPr marL="0" indent="0">
              <a:buNone/>
            </a:pPr>
            <a:endParaRPr lang="de-DE" dirty="0"/>
          </a:p>
          <a:p>
            <a:pPr marL="0" indent="0">
              <a:buNone/>
            </a:pPr>
            <a:r>
              <a:rPr lang="de-DE" dirty="0"/>
              <a:t>Stufe 3: </a:t>
            </a:r>
          </a:p>
          <a:p>
            <a:pPr marL="0" indent="0">
              <a:buNone/>
            </a:pPr>
            <a:r>
              <a:rPr lang="de-DE" dirty="0"/>
              <a:t>Schlussfolgerungen und   Wirkungszusammenhänge.</a:t>
            </a:r>
          </a:p>
          <a:p>
            <a:pPr marL="0" indent="0">
              <a:buNone/>
            </a:pPr>
            <a:endParaRPr lang="de-DE" dirty="0"/>
          </a:p>
          <a:p>
            <a:pPr marL="0" indent="0">
              <a:buNone/>
            </a:pPr>
            <a:r>
              <a:rPr lang="de-DE" dirty="0"/>
              <a:t>Stufe 2: </a:t>
            </a:r>
          </a:p>
          <a:p>
            <a:pPr marL="0" indent="0">
              <a:buNone/>
            </a:pPr>
            <a:r>
              <a:rPr lang="de-DE" dirty="0"/>
              <a:t>Bedeutungen und Informationen. </a:t>
            </a:r>
          </a:p>
          <a:p>
            <a:pPr marL="0" indent="0">
              <a:buNone/>
            </a:pPr>
            <a:endParaRPr lang="de-DE" dirty="0"/>
          </a:p>
          <a:p>
            <a:pPr marL="0" indent="0">
              <a:buNone/>
            </a:pPr>
            <a:r>
              <a:rPr lang="de-DE" dirty="0"/>
              <a:t>Stufe 1: </a:t>
            </a:r>
          </a:p>
          <a:p>
            <a:pPr marL="0" indent="0">
              <a:buNone/>
            </a:pPr>
            <a:r>
              <a:rPr lang="de-DE" dirty="0"/>
              <a:t>Daten und Szenarien.</a:t>
            </a:r>
          </a:p>
          <a:p>
            <a:pPr marL="0" indent="0">
              <a:buNone/>
            </a:pPr>
            <a:endParaRPr lang="de-DE" dirty="0"/>
          </a:p>
          <a:p>
            <a:pPr marL="0" indent="0">
              <a:buNone/>
            </a:pPr>
            <a:endParaRPr lang="de-DE" dirty="0"/>
          </a:p>
        </p:txBody>
      </p:sp>
      <p:sp>
        <p:nvSpPr>
          <p:cNvPr id="5" name="Foliennummernplatzhalter 4"/>
          <p:cNvSpPr>
            <a:spLocks noGrp="1"/>
          </p:cNvSpPr>
          <p:nvPr>
            <p:ph type="sldNum" sz="quarter" idx="12"/>
          </p:nvPr>
        </p:nvSpPr>
        <p:spPr/>
        <p:txBody>
          <a:bodyPr/>
          <a:lstStyle/>
          <a:p>
            <a:r>
              <a:rPr lang="de-DE" smtClean="0"/>
              <a:t> Seite </a:t>
            </a:r>
            <a:fld id="{895CD297-5E7D-4FCF-9578-B701FA8456D1}" type="slidenum">
              <a:rPr lang="de-DE" smtClean="0"/>
              <a:pPr/>
              <a:t>5</a:t>
            </a:fld>
            <a:endParaRPr lang="de-DE" dirty="0"/>
          </a:p>
        </p:txBody>
      </p:sp>
      <p:cxnSp>
        <p:nvCxnSpPr>
          <p:cNvPr id="25" name="Gerade Verbindung 24"/>
          <p:cNvCxnSpPr/>
          <p:nvPr/>
        </p:nvCxnSpPr>
        <p:spPr>
          <a:xfrm>
            <a:off x="3995936" y="1923678"/>
            <a:ext cx="1296144" cy="5760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a:xfrm>
            <a:off x="3275856" y="2787774"/>
            <a:ext cx="1656184"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a:xfrm flipV="1">
            <a:off x="3707904" y="3579862"/>
            <a:ext cx="792088"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p:nvCxnSpPr>
        <p:spPr>
          <a:xfrm flipV="1">
            <a:off x="2699792" y="4011910"/>
            <a:ext cx="1512168"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pic>
        <p:nvPicPr>
          <p:cNvPr id="13" name="Picture 2" descr="C:\Users\Praktikant\Downloads\EbenenDerWirklichkeitsbegegnung.png"/>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110831" y="1708150"/>
            <a:ext cx="3240088" cy="3240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5678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6</a:t>
            </a:fld>
            <a:endParaRPr lang="de-DE" dirty="0"/>
          </a:p>
        </p:txBody>
      </p:sp>
      <p:sp>
        <p:nvSpPr>
          <p:cNvPr id="6" name="Titel 5"/>
          <p:cNvSpPr>
            <a:spLocks noGrp="1"/>
          </p:cNvSpPr>
          <p:nvPr>
            <p:ph type="title"/>
          </p:nvPr>
        </p:nvSpPr>
        <p:spPr/>
        <p:txBody>
          <a:bodyPr/>
          <a:lstStyle/>
          <a:p>
            <a:r>
              <a:rPr lang="de-DE" dirty="0"/>
              <a:t>Ebenen der Wirklichkeitsbegegnung</a:t>
            </a:r>
          </a:p>
        </p:txBody>
      </p:sp>
      <p:sp>
        <p:nvSpPr>
          <p:cNvPr id="7" name="Inhaltsplatzhalter 6"/>
          <p:cNvSpPr>
            <a:spLocks noGrp="1"/>
          </p:cNvSpPr>
          <p:nvPr>
            <p:ph sz="half" idx="1"/>
          </p:nvPr>
        </p:nvSpPr>
        <p:spPr/>
        <p:txBody>
          <a:bodyPr/>
          <a:lstStyle/>
          <a:p>
            <a:r>
              <a:rPr lang="de-DE" dirty="0" smtClean="0">
                <a:solidFill>
                  <a:srgbClr val="912133"/>
                </a:solidFill>
              </a:rPr>
              <a:t>Stufe </a:t>
            </a:r>
            <a:r>
              <a:rPr lang="de-DE" dirty="0">
                <a:solidFill>
                  <a:srgbClr val="912133"/>
                </a:solidFill>
              </a:rPr>
              <a:t>1: Daten und Szenarien. </a:t>
            </a:r>
          </a:p>
          <a:p>
            <a:endParaRPr lang="de-DE" dirty="0"/>
          </a:p>
          <a:p>
            <a:r>
              <a:rPr lang="de-DE" dirty="0"/>
              <a:t>Beziehen sich die Beteiligten auf die gleichen Daten? Kennen sie wechselseitig die Szenarien, auf die die aktuelle Situation bezogen wird? Gibt es ein gemeinsames Verständnis der relevanten Szenarien</a:t>
            </a:r>
            <a:r>
              <a:rPr lang="de-DE" dirty="0" smtClean="0"/>
              <a:t>?</a:t>
            </a:r>
            <a:endParaRPr lang="de-DE" dirty="0"/>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031567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7</a:t>
            </a:fld>
            <a:endParaRPr lang="de-DE" dirty="0"/>
          </a:p>
        </p:txBody>
      </p:sp>
      <p:sp>
        <p:nvSpPr>
          <p:cNvPr id="6" name="Titel 5"/>
          <p:cNvSpPr>
            <a:spLocks noGrp="1"/>
          </p:cNvSpPr>
          <p:nvPr>
            <p:ph type="title"/>
          </p:nvPr>
        </p:nvSpPr>
        <p:spPr/>
        <p:txBody>
          <a:bodyPr/>
          <a:lstStyle/>
          <a:p>
            <a:r>
              <a:rPr lang="de-DE" dirty="0"/>
              <a:t>Ebenen der Wirklichkeitsbegegnung</a:t>
            </a:r>
          </a:p>
        </p:txBody>
      </p:sp>
      <p:sp>
        <p:nvSpPr>
          <p:cNvPr id="7" name="Inhaltsplatzhalter 6"/>
          <p:cNvSpPr>
            <a:spLocks noGrp="1"/>
          </p:cNvSpPr>
          <p:nvPr>
            <p:ph sz="half" idx="1"/>
          </p:nvPr>
        </p:nvSpPr>
        <p:spPr/>
        <p:txBody>
          <a:bodyPr/>
          <a:lstStyle/>
          <a:p>
            <a:r>
              <a:rPr lang="de-DE" dirty="0" smtClean="0">
                <a:solidFill>
                  <a:srgbClr val="912133"/>
                </a:solidFill>
              </a:rPr>
              <a:t>Stufe </a:t>
            </a:r>
            <a:r>
              <a:rPr lang="de-DE" dirty="0">
                <a:solidFill>
                  <a:srgbClr val="912133"/>
                </a:solidFill>
              </a:rPr>
              <a:t>2: Bedeutungen und Informationen.</a:t>
            </a:r>
          </a:p>
          <a:p>
            <a:endParaRPr lang="de-DE" dirty="0"/>
          </a:p>
          <a:p>
            <a:r>
              <a:rPr lang="de-DE" dirty="0"/>
              <a:t>Kennen die Beteiligten die Bedeutungen der anderen Seite? Ordnen die Beteiligten vorhandenen Daten die gleichen Bedeutungen zu? Haben die Beteiligten gemeinsame Vorstellungen, was für die Beschreibung der Situation wichtig ist und was nicht</a:t>
            </a:r>
            <a:r>
              <a:rPr lang="de-DE" dirty="0" smtClean="0"/>
              <a:t>?</a:t>
            </a:r>
            <a:endParaRPr lang="de-DE" dirty="0"/>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031567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8</a:t>
            </a:fld>
            <a:endParaRPr lang="de-DE" dirty="0"/>
          </a:p>
        </p:txBody>
      </p:sp>
      <p:sp>
        <p:nvSpPr>
          <p:cNvPr id="6" name="Titel 5"/>
          <p:cNvSpPr>
            <a:spLocks noGrp="1"/>
          </p:cNvSpPr>
          <p:nvPr>
            <p:ph type="title"/>
          </p:nvPr>
        </p:nvSpPr>
        <p:spPr/>
        <p:txBody>
          <a:bodyPr/>
          <a:lstStyle/>
          <a:p>
            <a:r>
              <a:rPr lang="de-DE" dirty="0"/>
              <a:t>Ebenen der Wirklichkeitsbegegnung</a:t>
            </a:r>
          </a:p>
        </p:txBody>
      </p:sp>
      <p:sp>
        <p:nvSpPr>
          <p:cNvPr id="7" name="Inhaltsplatzhalter 6"/>
          <p:cNvSpPr>
            <a:spLocks noGrp="1"/>
          </p:cNvSpPr>
          <p:nvPr>
            <p:ph sz="half" idx="1"/>
          </p:nvPr>
        </p:nvSpPr>
        <p:spPr/>
        <p:txBody>
          <a:bodyPr/>
          <a:lstStyle/>
          <a:p>
            <a:r>
              <a:rPr lang="de-DE" dirty="0" smtClean="0">
                <a:solidFill>
                  <a:srgbClr val="912133"/>
                </a:solidFill>
              </a:rPr>
              <a:t>Stufe </a:t>
            </a:r>
            <a:r>
              <a:rPr lang="de-DE" dirty="0">
                <a:solidFill>
                  <a:srgbClr val="912133"/>
                </a:solidFill>
              </a:rPr>
              <a:t>3: Schlussfolgerungen und Wirkungszusammenhänge. </a:t>
            </a:r>
          </a:p>
          <a:p>
            <a:endParaRPr lang="de-DE" dirty="0"/>
          </a:p>
          <a:p>
            <a:r>
              <a:rPr lang="de-DE" dirty="0"/>
              <a:t>Welche Schlussfolgerungen ergeben sich aus den Bezugsrahmen und Systemzusammenhängen? Beim Einsatz welcher Mittel sind über welche Zusammenhänge welche Wirkungen zu erwarten? Haben die Beteiligten gemeinsame bzw. komplementäre Vorstellungen darüber, mit welchen Mitteln gewünschte Wirklichkeiten hergestellt bzw. verändert werden können? </a:t>
            </a:r>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031567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9</a:t>
            </a:fld>
            <a:endParaRPr lang="de-DE" dirty="0"/>
          </a:p>
        </p:txBody>
      </p:sp>
      <p:sp>
        <p:nvSpPr>
          <p:cNvPr id="6" name="Titel 5"/>
          <p:cNvSpPr>
            <a:spLocks noGrp="1"/>
          </p:cNvSpPr>
          <p:nvPr>
            <p:ph type="title"/>
          </p:nvPr>
        </p:nvSpPr>
        <p:spPr/>
        <p:txBody>
          <a:bodyPr/>
          <a:lstStyle/>
          <a:p>
            <a:r>
              <a:rPr lang="de-DE" dirty="0" smtClean="0"/>
              <a:t>Ebenen der Wirklichkeitsbegegnung</a:t>
            </a:r>
            <a:endParaRPr lang="de-DE" dirty="0"/>
          </a:p>
        </p:txBody>
      </p:sp>
      <p:sp>
        <p:nvSpPr>
          <p:cNvPr id="7" name="Inhaltsplatzhalter 6"/>
          <p:cNvSpPr>
            <a:spLocks noGrp="1"/>
          </p:cNvSpPr>
          <p:nvPr>
            <p:ph sz="half" idx="1"/>
          </p:nvPr>
        </p:nvSpPr>
        <p:spPr/>
        <p:txBody>
          <a:bodyPr/>
          <a:lstStyle/>
          <a:p>
            <a:r>
              <a:rPr lang="de-DE" dirty="0" smtClean="0">
                <a:solidFill>
                  <a:srgbClr val="912133"/>
                </a:solidFill>
              </a:rPr>
              <a:t>Stufe 4: Lösungen und Verantwortlichkeiten</a:t>
            </a:r>
          </a:p>
          <a:p>
            <a:endParaRPr lang="de-DE" dirty="0" smtClean="0"/>
          </a:p>
          <a:p>
            <a:r>
              <a:rPr lang="de-DE" dirty="0" smtClean="0"/>
              <a:t>Haben die Beteiligten gemeinsame bzw. komplementäre Vorstellungen darüber, welches annehmbare Lösungen für offene Fragestellungen sind? Wer muss für Einflussnahmen zugunsten dieser Lösungen welche Verantwortung übernehmen? Welche Berechtigung bzw. Verpflichtung besteht, sich wechselseitig in Verantwortung zu nehmen?</a:t>
            </a:r>
            <a:endParaRPr lang="de-DE" dirty="0"/>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03156785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443</Words>
  <Application>Microsoft Office PowerPoint</Application>
  <PresentationFormat>Bildschirmpräsentation (16:9)</PresentationFormat>
  <Paragraphs>197</Paragraphs>
  <Slides>13</Slides>
  <Notes>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13</vt:i4>
      </vt:variant>
    </vt:vector>
  </HeadingPairs>
  <TitlesOfParts>
    <vt:vector size="20" baseType="lpstr">
      <vt:lpstr>Arial</vt:lpstr>
      <vt:lpstr>Akkurat-Bold</vt:lpstr>
      <vt:lpstr>Calibri</vt:lpstr>
      <vt:lpstr>AkkuratStd</vt:lpstr>
      <vt:lpstr>Akkurat-Light</vt:lpstr>
      <vt:lpstr>Wingdings</vt:lpstr>
      <vt:lpstr>Larissa</vt:lpstr>
      <vt:lpstr> Kommunikation + Beziehung  ISB-Konzepte kompakt Leitung: Dr. Bernd Schmid 20.-22.11.2008</vt:lpstr>
      <vt:lpstr>PowerPoint-Präsentation</vt:lpstr>
      <vt:lpstr>Das Sender-Kanal-Empfänger-Modell </vt:lpstr>
      <vt:lpstr>PowerPoint-Präsentation</vt:lpstr>
      <vt:lpstr>Ebenen der Wirklichkeitsbegegnung</vt:lpstr>
      <vt:lpstr>Ebenen der Wirklichkeitsbegegnung</vt:lpstr>
      <vt:lpstr>Ebenen der Wirklichkeitsbegegnung</vt:lpstr>
      <vt:lpstr>Ebenen der Wirklichkeitsbegegnung</vt:lpstr>
      <vt:lpstr>Ebenen der Wirklichkeitsbegegnung</vt:lpstr>
      <vt:lpstr>PowerPoint-Präsentation</vt:lpstr>
      <vt:lpstr>PowerPoint-Präsentation</vt:lpstr>
      <vt:lpstr>Wer oder was begegnet sich? </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Praktikant</dc:creator>
  <cp:lastModifiedBy>Praktikant</cp:lastModifiedBy>
  <cp:revision>114</cp:revision>
  <dcterms:created xsi:type="dcterms:W3CDTF">2013-08-19T11:12:10Z</dcterms:created>
  <dcterms:modified xsi:type="dcterms:W3CDTF">2014-02-02T23:14:29Z</dcterms:modified>
</cp:coreProperties>
</file>