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90" r:id="rId2"/>
    <p:sldId id="291" r:id="rId3"/>
    <p:sldId id="292" r:id="rId4"/>
    <p:sldId id="293" r:id="rId5"/>
    <p:sldId id="294" r:id="rId6"/>
    <p:sldId id="295" r:id="rId7"/>
    <p:sldId id="296" r:id="rId8"/>
    <p:sldId id="297" r:id="rId9"/>
    <p:sldId id="298" r:id="rId10"/>
    <p:sldId id="299" r:id="rId11"/>
    <p:sldId id="300" r:id="rId12"/>
    <p:sldId id="301" r:id="rId13"/>
    <p:sldId id="302" r:id="rId14"/>
    <p:sldId id="270" r:id="rId15"/>
    <p:sldId id="272" r:id="rId16"/>
  </p:sldIdLst>
  <p:sldSz cx="9144000" cy="5143500" type="screen16x9"/>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12133"/>
    <a:srgbClr val="797B7B"/>
    <a:srgbClr val="575984"/>
    <a:srgbClr val="AF1428"/>
    <a:srgbClr val="E5838E"/>
    <a:srgbClr val="A50021"/>
    <a:srgbClr val="7FCE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showGuides="1">
      <p:cViewPr>
        <p:scale>
          <a:sx n="80" d="100"/>
          <a:sy n="80" d="100"/>
        </p:scale>
        <p:origin x="-1002" y="-246"/>
      </p:cViewPr>
      <p:guideLst>
        <p:guide orient="horz" pos="1076"/>
        <p:guide orient="horz" pos="3117"/>
        <p:guide pos="4694"/>
        <p:guide pos="385"/>
      </p:guideLst>
    </p:cSldViewPr>
  </p:slideViewPr>
  <p:outlineViewPr>
    <p:cViewPr>
      <p:scale>
        <a:sx n="33" d="100"/>
        <a:sy n="33" d="100"/>
      </p:scale>
      <p:origin x="0" y="72468"/>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73C9F8-ADB8-4658-9EDE-C61BA6C42B4E}" type="datetimeFigureOut">
              <a:rPr lang="de-DE" smtClean="0"/>
              <a:t>25.11.2013</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3C4C8F-D8BB-4CA0-B1E0-86DE9254B6F9}" type="slidenum">
              <a:rPr lang="de-DE" smtClean="0"/>
              <a:t>‹Nr.›</a:t>
            </a:fld>
            <a:endParaRPr lang="de-DE"/>
          </a:p>
        </p:txBody>
      </p:sp>
    </p:spTree>
    <p:extLst>
      <p:ext uri="{BB962C8B-B14F-4D97-AF65-F5344CB8AC3E}">
        <p14:creationId xmlns:p14="http://schemas.microsoft.com/office/powerpoint/2010/main" val="25196348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56FA96-EF6B-4F01-8D50-B2DA5259DF25}" type="datetimeFigureOut">
              <a:rPr lang="de-DE" smtClean="0"/>
              <a:t>25.11.2013</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AC6064-614A-4250-B67E-27F5A6F14CE3}" type="slidenum">
              <a:rPr lang="de-DE" smtClean="0"/>
              <a:t>‹Nr.›</a:t>
            </a:fld>
            <a:endParaRPr lang="de-DE"/>
          </a:p>
        </p:txBody>
      </p:sp>
    </p:spTree>
    <p:extLst>
      <p:ext uri="{BB962C8B-B14F-4D97-AF65-F5344CB8AC3E}">
        <p14:creationId xmlns:p14="http://schemas.microsoft.com/office/powerpoint/2010/main" val="37733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hyperlink" Target="http://de.creativecommons.org/was-ist-cc/" TargetMode="External"/><Relationship Id="rId4" Type="http://schemas.openxmlformats.org/officeDocument/2006/relationships/hyperlink" Target="http://ww.isb-w.eu/"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pic>
        <p:nvPicPr>
          <p:cNvPr id="6" name="Bild 6"/>
          <p:cNvPicPr>
            <a:picLocks noChangeAspect="1"/>
          </p:cNvPicPr>
          <p:nvPr userDrawn="1"/>
        </p:nvPicPr>
        <p:blipFill>
          <a:blip r:embed="rId2"/>
          <a:srcRect/>
          <a:stretch>
            <a:fillRect/>
          </a:stretch>
        </p:blipFill>
        <p:spPr bwMode="auto">
          <a:xfrm>
            <a:off x="-324544" y="-20539"/>
            <a:ext cx="7776864" cy="5362655"/>
          </a:xfrm>
          <a:prstGeom prst="rect">
            <a:avLst/>
          </a:prstGeom>
          <a:noFill/>
          <a:ln w="9525">
            <a:noFill/>
            <a:miter lim="800000"/>
            <a:headEnd/>
            <a:tailEnd/>
          </a:ln>
        </p:spPr>
      </p:pic>
      <p:sp>
        <p:nvSpPr>
          <p:cNvPr id="2" name="Titel 1"/>
          <p:cNvSpPr>
            <a:spLocks noGrp="1"/>
          </p:cNvSpPr>
          <p:nvPr>
            <p:ph type="title"/>
          </p:nvPr>
        </p:nvSpPr>
        <p:spPr>
          <a:xfrm>
            <a:off x="611758" y="411163"/>
            <a:ext cx="4104258" cy="3024683"/>
          </a:xfrm>
          <a:noFill/>
        </p:spPr>
        <p:txBody>
          <a:bodyPr anchor="ctr"/>
          <a:lstStyle>
            <a:lvl1pPr algn="l">
              <a:defRPr>
                <a:solidFill>
                  <a:schemeClr val="tx1"/>
                </a:solidFill>
              </a:defRPr>
            </a:lvl1pPr>
          </a:lstStyle>
          <a:p>
            <a:r>
              <a:rPr lang="de-DE" dirty="0" smtClean="0"/>
              <a:t>Titelmasterformat durch Klicken bearbeiten</a:t>
            </a:r>
            <a:endParaRPr lang="de-DE" dirty="0"/>
          </a:p>
        </p:txBody>
      </p:sp>
      <p:sp>
        <p:nvSpPr>
          <p:cNvPr id="9" name="Inhaltsplatzhalter 8"/>
          <p:cNvSpPr>
            <a:spLocks noGrp="1"/>
          </p:cNvSpPr>
          <p:nvPr>
            <p:ph sz="quarter" idx="13"/>
          </p:nvPr>
        </p:nvSpPr>
        <p:spPr>
          <a:xfrm>
            <a:off x="612328" y="3435350"/>
            <a:ext cx="4103688" cy="1081088"/>
          </a:xfrm>
        </p:spPr>
        <p:txBody>
          <a:bodyPr anchor="t">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de-DE" dirty="0" smtClean="0"/>
              <a:t>Textmasterformat bearbeiten</a:t>
            </a:r>
          </a:p>
        </p:txBody>
      </p:sp>
      <p:pic>
        <p:nvPicPr>
          <p:cNvPr id="5" name="Bild 4" descr="Unbenannt-1.png"/>
          <p:cNvPicPr>
            <a:picLocks noChangeAspect="1"/>
          </p:cNvPicPr>
          <p:nvPr userDrawn="1"/>
        </p:nvPicPr>
        <p:blipFill>
          <a:blip r:embed="rId3"/>
          <a:srcRect/>
          <a:stretch>
            <a:fillRect/>
          </a:stretch>
        </p:blipFill>
        <p:spPr bwMode="auto">
          <a:xfrm>
            <a:off x="6876256"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1787089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Letzte Seite I">
    <p:spTree>
      <p:nvGrpSpPr>
        <p:cNvPr id="1" name=""/>
        <p:cNvGrpSpPr/>
        <p:nvPr/>
      </p:nvGrpSpPr>
      <p:grpSpPr>
        <a:xfrm>
          <a:off x="0" y="0"/>
          <a:ext cx="0" cy="0"/>
          <a:chOff x="0" y="0"/>
          <a:chExt cx="0" cy="0"/>
        </a:xfrm>
      </p:grpSpPr>
      <p:pic>
        <p:nvPicPr>
          <p:cNvPr id="7" name="Bild 12"/>
          <p:cNvPicPr>
            <a:picLocks noChangeAspect="1"/>
          </p:cNvPicPr>
          <p:nvPr userDrawn="1"/>
        </p:nvPicPr>
        <p:blipFill rotWithShape="1">
          <a:blip r:embed="rId2"/>
          <a:srcRect l="-1" r="-7173"/>
          <a:stretch/>
        </p:blipFill>
        <p:spPr bwMode="auto">
          <a:xfrm>
            <a:off x="-36512" y="0"/>
            <a:ext cx="7280069" cy="5143500"/>
          </a:xfrm>
          <a:prstGeom prst="rect">
            <a:avLst/>
          </a:prstGeom>
          <a:noFill/>
          <a:ln w="9525">
            <a:noFill/>
            <a:miter lim="800000"/>
            <a:headEnd/>
            <a:tailEnd/>
          </a:ln>
        </p:spPr>
      </p:pic>
      <p:pic>
        <p:nvPicPr>
          <p:cNvPr id="13" name="Bild 4" descr="Unbenannt-1.png"/>
          <p:cNvPicPr>
            <a:picLocks noChangeAspect="1"/>
          </p:cNvPicPr>
          <p:nvPr userDrawn="1"/>
        </p:nvPicPr>
        <p:blipFill>
          <a:blip r:embed="rId3"/>
          <a:srcRect/>
          <a:stretch>
            <a:fillRect/>
          </a:stretch>
        </p:blipFill>
        <p:spPr bwMode="auto">
          <a:xfrm>
            <a:off x="5868144" y="220663"/>
            <a:ext cx="3029601" cy="1128973"/>
          </a:xfrm>
          <a:prstGeom prst="rect">
            <a:avLst/>
          </a:prstGeom>
          <a:noFill/>
          <a:ln w="9525">
            <a:noFill/>
            <a:miter lim="800000"/>
            <a:headEnd/>
            <a:tailEnd/>
          </a:ln>
        </p:spPr>
      </p:pic>
      <p:sp>
        <p:nvSpPr>
          <p:cNvPr id="16" name="Rechteck 11"/>
          <p:cNvSpPr/>
          <p:nvPr userDrawn="1"/>
        </p:nvSpPr>
        <p:spPr>
          <a:xfrm>
            <a:off x="611188" y="411510"/>
            <a:ext cx="5761012" cy="4536728"/>
          </a:xfrm>
          <a:prstGeom prst="rect">
            <a:avLst/>
          </a:prstGeom>
        </p:spPr>
        <p:txBody>
          <a:bodyPr lIns="71579" tIns="35790" rIns="71579" bIns="35790" anchor="b">
            <a:noAutofit/>
          </a:bodyPr>
          <a:lstStyle/>
          <a:p>
            <a:r>
              <a:rPr lang="de-DE" sz="1800" kern="1200" dirty="0" smtClean="0">
                <a:solidFill>
                  <a:schemeClr val="tx1"/>
                </a:solidFill>
                <a:effectLst/>
                <a:latin typeface="AkkuratStd" pitchFamily="34" charset="0"/>
                <a:ea typeface="+mn-ea"/>
                <a:cs typeface="+mn-cs"/>
              </a:rPr>
              <a:t>Alle Inhalte der Präsentation sind frei verfügbar und können (auch kommerziell) weiterverwendet</a:t>
            </a:r>
            <a:r>
              <a:rPr lang="de-DE" sz="1800" kern="1200" baseline="0" dirty="0" smtClean="0">
                <a:solidFill>
                  <a:schemeClr val="tx1"/>
                </a:solidFill>
                <a:effectLst/>
                <a:latin typeface="AkkuratStd" pitchFamily="34" charset="0"/>
                <a:ea typeface="+mn-ea"/>
                <a:cs typeface="+mn-cs"/>
              </a:rPr>
              <a:t> werden.</a:t>
            </a:r>
          </a:p>
          <a:p>
            <a:endParaRPr lang="de-DE" sz="1800" kern="1200" baseline="0" dirty="0" smtClean="0">
              <a:solidFill>
                <a:schemeClr val="tx1"/>
              </a:solidFill>
              <a:effectLst/>
              <a:latin typeface="AkkuratStd" pitchFamily="34" charset="0"/>
              <a:ea typeface="+mn-ea"/>
              <a:cs typeface="+mn-cs"/>
            </a:endParaRPr>
          </a:p>
          <a:p>
            <a:r>
              <a:rPr lang="de-DE" sz="1800" kern="1200" baseline="0" dirty="0" smtClean="0">
                <a:solidFill>
                  <a:schemeClr val="tx1"/>
                </a:solidFill>
                <a:effectLst/>
                <a:latin typeface="AkkuratStd" pitchFamily="34" charset="0"/>
                <a:ea typeface="+mn-ea"/>
                <a:cs typeface="+mn-cs"/>
              </a:rPr>
              <a:t>Als Gegenleistung wird vereinbart, die Folien wie folgt zu kennzeichnen:</a:t>
            </a:r>
          </a:p>
          <a:p>
            <a:endParaRPr lang="de-DE" sz="1800" kern="1200" baseline="0" dirty="0" smtClean="0">
              <a:solidFill>
                <a:schemeClr val="tx1"/>
              </a:solidFill>
              <a:effectLst/>
              <a:latin typeface="AkkuratStd"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i="1" kern="1200" dirty="0" smtClean="0">
                <a:solidFill>
                  <a:schemeClr val="tx1"/>
                </a:solidFill>
                <a:effectLst/>
                <a:latin typeface="AkkuratStd" pitchFamily="34" charset="0"/>
                <a:ea typeface="+mn-ea"/>
                <a:cs typeface="+mn-cs"/>
              </a:rPr>
              <a:t>CC-</a:t>
            </a:r>
            <a:r>
              <a:rPr lang="de-DE" sz="1800" i="1" kern="1200" dirty="0" err="1" smtClean="0">
                <a:solidFill>
                  <a:schemeClr val="tx1"/>
                </a:solidFill>
                <a:effectLst/>
                <a:latin typeface="AkkuratStd" pitchFamily="34" charset="0"/>
                <a:ea typeface="+mn-ea"/>
                <a:cs typeface="+mn-cs"/>
              </a:rPr>
              <a:t>by</a:t>
            </a:r>
            <a:r>
              <a:rPr lang="de-DE" sz="1800" i="1" kern="1200" dirty="0" smtClean="0">
                <a:solidFill>
                  <a:schemeClr val="tx1"/>
                </a:solidFill>
                <a:effectLst/>
                <a:latin typeface="AkkuratStd" pitchFamily="34" charset="0"/>
                <a:ea typeface="+mn-ea"/>
                <a:cs typeface="+mn-cs"/>
              </a:rPr>
              <a:t>-Lizenz, Autor: Bernd Schmid</a:t>
            </a:r>
            <a:r>
              <a:rPr lang="de-DE" sz="1800" i="1" kern="1200" baseline="0" dirty="0" smtClean="0">
                <a:solidFill>
                  <a:schemeClr val="tx1"/>
                </a:solidFill>
                <a:effectLst/>
                <a:latin typeface="AkkuratStd" pitchFamily="34" charset="0"/>
                <a:ea typeface="+mn-ea"/>
                <a:cs typeface="+mn-cs"/>
              </a:rPr>
              <a:t> </a:t>
            </a:r>
            <a:r>
              <a:rPr lang="de-DE" sz="1800" i="1" kern="1200" dirty="0" smtClean="0">
                <a:solidFill>
                  <a:schemeClr val="tx1"/>
                </a:solidFill>
                <a:effectLst/>
                <a:latin typeface="AkkuratStd" pitchFamily="34" charset="0"/>
                <a:ea typeface="+mn-ea"/>
                <a:cs typeface="+mn-cs"/>
              </a:rPr>
              <a:t>für </a:t>
            </a:r>
            <a:r>
              <a:rPr lang="de-DE" sz="1800" i="1" u="sng" kern="1200" dirty="0" smtClean="0">
                <a:solidFill>
                  <a:schemeClr val="tx1"/>
                </a:solidFill>
                <a:effectLst/>
                <a:latin typeface="AkkuratStd" pitchFamily="34" charset="0"/>
                <a:ea typeface="+mn-ea"/>
                <a:cs typeface="+mn-cs"/>
                <a:hlinkClick r:id="rId4" tooltip="pb21.de - Web 2.0 in der politischen Bildung - ein &#10;Gemeinschaftsprojekt der bpb und des DGB Bildungswerks"/>
              </a:rPr>
              <a:t>isb-w.eu</a:t>
            </a:r>
            <a:r>
              <a:rPr lang="de-DE" sz="1800" i="1" kern="1200" dirty="0" smtClean="0">
                <a:solidFill>
                  <a:schemeClr val="tx1"/>
                </a:solidFill>
                <a:effectLst/>
                <a:latin typeface="AkkuratStd" pitchFamily="34" charset="0"/>
                <a:ea typeface="+mn-ea"/>
                <a:cs typeface="+mn-cs"/>
              </a:rPr>
              <a:t>.</a:t>
            </a: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r>
              <a:rPr lang="de-DE" sz="1400" dirty="0" smtClean="0">
                <a:latin typeface="AkkuratStd" pitchFamily="34" charset="0"/>
              </a:rPr>
              <a:t>Mehr</a:t>
            </a:r>
            <a:r>
              <a:rPr lang="de-DE" sz="1400" baseline="0" dirty="0" smtClean="0">
                <a:latin typeface="AkkuratStd" pitchFamily="34" charset="0"/>
              </a:rPr>
              <a:t> Informationen zur genannten </a:t>
            </a:r>
            <a:r>
              <a:rPr lang="de-DE" sz="1400" baseline="0" dirty="0" err="1" smtClean="0">
                <a:latin typeface="AkkuratStd" pitchFamily="34" charset="0"/>
              </a:rPr>
              <a:t>CreativeCommons</a:t>
            </a:r>
            <a:r>
              <a:rPr lang="de-DE" sz="1400" baseline="0" dirty="0" smtClean="0">
                <a:latin typeface="AkkuratStd" pitchFamily="34" charset="0"/>
              </a:rPr>
              <a:t> Lizenz gibt es unter: </a:t>
            </a:r>
            <a:r>
              <a:rPr lang="de-DE" sz="1400" u="sng" kern="1200" dirty="0" smtClean="0">
                <a:solidFill>
                  <a:schemeClr val="tx1"/>
                </a:solidFill>
                <a:effectLst/>
                <a:latin typeface="AkkuratStd" pitchFamily="34" charset="0"/>
                <a:ea typeface="+mn-ea"/>
                <a:cs typeface="+mn-cs"/>
                <a:hlinkClick r:id="rId5" tooltip="Wie können Sie unsere Inhalte &#10;weiterverwenden?"/>
              </a:rPr>
              <a:t>http://de.creativecommons.org/was-ist-cc/</a:t>
            </a:r>
            <a:endParaRPr lang="de-DE" sz="1400" baseline="0" dirty="0" smtClean="0">
              <a:latin typeface="AkkuratStd" pitchFamily="34" charset="0"/>
            </a:endParaRPr>
          </a:p>
        </p:txBody>
      </p:sp>
      <p:pic>
        <p:nvPicPr>
          <p:cNvPr id="19" name="Bild 1" descr="by-1.png"/>
          <p:cNvPicPr>
            <a:picLocks noChangeAspect="1"/>
          </p:cNvPicPr>
          <p:nvPr userDrawn="1"/>
        </p:nvPicPr>
        <p:blipFill>
          <a:blip r:embed="rId6"/>
          <a:srcRect/>
          <a:stretch>
            <a:fillRect/>
          </a:stretch>
        </p:blipFill>
        <p:spPr bwMode="auto">
          <a:xfrm>
            <a:off x="683568" y="4114285"/>
            <a:ext cx="736447" cy="257665"/>
          </a:xfrm>
          <a:prstGeom prst="rect">
            <a:avLst/>
          </a:prstGeom>
          <a:noFill/>
          <a:ln w="9525">
            <a:noFill/>
            <a:miter lim="800000"/>
            <a:headEnd/>
            <a:tailEnd/>
          </a:ln>
        </p:spPr>
      </p:pic>
      <p:sp>
        <p:nvSpPr>
          <p:cNvPr id="2" name="Textfeld 1"/>
          <p:cNvSpPr txBox="1"/>
          <p:nvPr userDrawn="1"/>
        </p:nvSpPr>
        <p:spPr>
          <a:xfrm>
            <a:off x="6732240" y="3378354"/>
            <a:ext cx="2454822" cy="1569660"/>
          </a:xfrm>
          <a:prstGeom prst="rect">
            <a:avLst/>
          </a:prstGeom>
          <a:noFill/>
        </p:spPr>
        <p:txBody>
          <a:bodyPr wrap="square" rtlCol="0" anchor="b">
            <a:spAutoFit/>
          </a:bodyPr>
          <a:lstStyle/>
          <a:p>
            <a:pPr defTabSz="389642" fontAlgn="auto">
              <a:spcBef>
                <a:spcPts val="0"/>
              </a:spcBef>
              <a:spcAft>
                <a:spcPts val="0"/>
              </a:spcAft>
              <a:defRPr/>
            </a:pPr>
            <a:r>
              <a:rPr lang="de-DE" sz="1600" dirty="0" smtClean="0">
                <a:solidFill>
                  <a:srgbClr val="912133"/>
                </a:solidFill>
                <a:latin typeface="Akkurat-Bold"/>
              </a:rPr>
              <a:t>isb</a:t>
            </a:r>
            <a:r>
              <a:rPr lang="de-DE" sz="1600" dirty="0" smtClean="0">
                <a:solidFill>
                  <a:srgbClr val="912133"/>
                </a:solidFill>
                <a:latin typeface="Akkurat-Light"/>
              </a:rPr>
              <a:t> GmbH </a:t>
            </a:r>
          </a:p>
          <a:p>
            <a:pPr defTabSz="389642" fontAlgn="auto">
              <a:spcBef>
                <a:spcPts val="0"/>
              </a:spcBef>
              <a:spcAft>
                <a:spcPts val="0"/>
              </a:spcAft>
              <a:defRPr/>
            </a:pPr>
            <a:r>
              <a:rPr lang="de-DE" sz="1600" dirty="0" smtClean="0">
                <a:solidFill>
                  <a:srgbClr val="912133"/>
                </a:solidFill>
                <a:latin typeface="Akkurat-Light"/>
              </a:rPr>
              <a:t>Schlosshof 1</a:t>
            </a:r>
            <a:endParaRPr lang="de-DE" sz="1600" baseline="0" dirty="0" smtClean="0">
              <a:solidFill>
                <a:srgbClr val="912133"/>
              </a:solidFill>
              <a:latin typeface="Akkurat-Light"/>
            </a:endParaRPr>
          </a:p>
          <a:p>
            <a:pPr defTabSz="389642" fontAlgn="auto">
              <a:spcBef>
                <a:spcPts val="0"/>
              </a:spcBef>
              <a:spcAft>
                <a:spcPts val="0"/>
              </a:spcAft>
              <a:defRPr/>
            </a:pPr>
            <a:r>
              <a:rPr lang="de-DE" sz="1600" dirty="0" smtClean="0">
                <a:solidFill>
                  <a:srgbClr val="912133"/>
                </a:solidFill>
                <a:latin typeface="Akkurat-Light"/>
              </a:rPr>
              <a:t>69168 Wiesloch</a:t>
            </a:r>
          </a:p>
          <a:p>
            <a:pPr defTabSz="389642" fontAlgn="auto">
              <a:spcBef>
                <a:spcPts val="0"/>
              </a:spcBef>
              <a:spcAft>
                <a:spcPts val="0"/>
              </a:spcAft>
              <a:defRPr/>
            </a:pPr>
            <a:r>
              <a:rPr lang="de-DE" sz="1600" dirty="0" smtClean="0">
                <a:solidFill>
                  <a:srgbClr val="912133"/>
                </a:solidFill>
                <a:latin typeface="Akkurat-Light"/>
              </a:rPr>
              <a:t>Fon: +49 (0)6222 81880</a:t>
            </a:r>
          </a:p>
          <a:p>
            <a:pPr defTabSz="389642" fontAlgn="auto">
              <a:spcBef>
                <a:spcPts val="0"/>
              </a:spcBef>
              <a:spcAft>
                <a:spcPts val="0"/>
              </a:spcAft>
              <a:defRPr/>
            </a:pPr>
            <a:r>
              <a:rPr lang="de-DE" sz="1600" dirty="0" smtClean="0">
                <a:solidFill>
                  <a:srgbClr val="912133"/>
                </a:solidFill>
                <a:latin typeface="Akkurat-Light"/>
              </a:rPr>
              <a:t>info@isb-w.eu</a:t>
            </a:r>
          </a:p>
          <a:p>
            <a:pPr defTabSz="389642" fontAlgn="auto">
              <a:spcBef>
                <a:spcPts val="0"/>
              </a:spcBef>
              <a:spcAft>
                <a:spcPts val="0"/>
              </a:spcAft>
              <a:defRPr/>
            </a:pPr>
            <a:r>
              <a:rPr lang="de-DE" sz="1600" dirty="0" smtClean="0">
                <a:solidFill>
                  <a:srgbClr val="912133"/>
                </a:solidFill>
                <a:latin typeface="Akkurat-Light"/>
              </a:rPr>
              <a:t>www.isb-w.eu</a:t>
            </a:r>
          </a:p>
        </p:txBody>
      </p:sp>
    </p:spTree>
    <p:extLst>
      <p:ext uri="{BB962C8B-B14F-4D97-AF65-F5344CB8AC3E}">
        <p14:creationId xmlns:p14="http://schemas.microsoft.com/office/powerpoint/2010/main" val="146450758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Letzte Seite I">
    <p:spTree>
      <p:nvGrpSpPr>
        <p:cNvPr id="1" name=""/>
        <p:cNvGrpSpPr/>
        <p:nvPr/>
      </p:nvGrpSpPr>
      <p:grpSpPr>
        <a:xfrm>
          <a:off x="0" y="0"/>
          <a:ext cx="0" cy="0"/>
          <a:chOff x="0" y="0"/>
          <a:chExt cx="0" cy="0"/>
        </a:xfrm>
      </p:grpSpPr>
      <p:pic>
        <p:nvPicPr>
          <p:cNvPr id="12" name="Bild 12"/>
          <p:cNvPicPr>
            <a:picLocks noChangeAspect="1"/>
          </p:cNvPicPr>
          <p:nvPr userDrawn="1"/>
        </p:nvPicPr>
        <p:blipFill rotWithShape="1">
          <a:blip r:embed="rId2"/>
          <a:srcRect l="-1" r="-7173"/>
          <a:stretch/>
        </p:blipFill>
        <p:spPr bwMode="auto">
          <a:xfrm>
            <a:off x="-36512" y="0"/>
            <a:ext cx="7280069" cy="5143500"/>
          </a:xfrm>
          <a:prstGeom prst="rect">
            <a:avLst/>
          </a:prstGeom>
          <a:noFill/>
          <a:ln w="9525">
            <a:noFill/>
            <a:miter lim="800000"/>
            <a:headEnd/>
            <a:tailEnd/>
          </a:ln>
        </p:spPr>
      </p:pic>
      <p:pic>
        <p:nvPicPr>
          <p:cNvPr id="13" name="Bild 4" descr="Unbenannt-1.png"/>
          <p:cNvPicPr>
            <a:picLocks noChangeAspect="1"/>
          </p:cNvPicPr>
          <p:nvPr userDrawn="1"/>
        </p:nvPicPr>
        <p:blipFill>
          <a:blip r:embed="rId3"/>
          <a:srcRect/>
          <a:stretch>
            <a:fillRect/>
          </a:stretch>
        </p:blipFill>
        <p:spPr bwMode="auto">
          <a:xfrm>
            <a:off x="5868144" y="220663"/>
            <a:ext cx="3029601" cy="1128973"/>
          </a:xfrm>
          <a:prstGeom prst="rect">
            <a:avLst/>
          </a:prstGeom>
          <a:noFill/>
          <a:ln w="9525">
            <a:noFill/>
            <a:miter lim="800000"/>
            <a:headEnd/>
            <a:tailEnd/>
          </a:ln>
        </p:spPr>
      </p:pic>
      <p:sp>
        <p:nvSpPr>
          <p:cNvPr id="16" name="Rechteck 11"/>
          <p:cNvSpPr/>
          <p:nvPr userDrawn="1"/>
        </p:nvSpPr>
        <p:spPr>
          <a:xfrm>
            <a:off x="611560" y="1131888"/>
            <a:ext cx="6144761" cy="3816350"/>
          </a:xfrm>
          <a:prstGeom prst="rect">
            <a:avLst/>
          </a:prstGeom>
        </p:spPr>
        <p:txBody>
          <a:bodyPr lIns="71579" tIns="35790" rIns="71579" bIns="35790" anchor="ctr">
            <a:noAutofit/>
          </a:bodyPr>
          <a:lstStyle/>
          <a:p>
            <a:pPr defTabSz="389642" fontAlgn="auto">
              <a:spcBef>
                <a:spcPts val="0"/>
              </a:spcBef>
              <a:spcAft>
                <a:spcPts val="0"/>
              </a:spcAft>
              <a:defRPr/>
            </a:pPr>
            <a:endParaRPr lang="de-DE" sz="1600" dirty="0" smtClean="0">
              <a:latin typeface="AkkuratStd" pitchFamily="34" charset="0"/>
            </a:endParaRPr>
          </a:p>
        </p:txBody>
      </p:sp>
      <p:sp>
        <p:nvSpPr>
          <p:cNvPr id="3" name="Rechteck 2"/>
          <p:cNvSpPr/>
          <p:nvPr userDrawn="1"/>
        </p:nvSpPr>
        <p:spPr>
          <a:xfrm>
            <a:off x="611560" y="1707654"/>
            <a:ext cx="4572000" cy="2185214"/>
          </a:xfrm>
          <a:prstGeom prst="rect">
            <a:avLst/>
          </a:prstGeom>
        </p:spPr>
        <p:txBody>
          <a:bodyPr>
            <a:spAutoFit/>
          </a:bodyPr>
          <a:lstStyle/>
          <a:p>
            <a:pPr eaLnBrk="1" fontAlgn="auto" hangingPunct="1">
              <a:spcAft>
                <a:spcPts val="0"/>
              </a:spcAft>
              <a:buFont typeface="Arial" pitchFamily="34" charset="0"/>
              <a:buNone/>
              <a:defRPr/>
            </a:pPr>
            <a:r>
              <a:rPr lang="nb-NO" sz="2800" dirty="0" smtClean="0">
                <a:solidFill>
                  <a:srgbClr val="575984"/>
                </a:solidFill>
                <a:latin typeface="Akkurat-Bold"/>
              </a:rPr>
              <a:t>»</a:t>
            </a:r>
            <a:r>
              <a:rPr lang="de-DE" sz="2800" dirty="0" smtClean="0">
                <a:solidFill>
                  <a:srgbClr val="575984"/>
                </a:solidFill>
                <a:latin typeface="Akkurat-Bold"/>
              </a:rPr>
              <a:t>Das Entscheidende </a:t>
            </a:r>
          </a:p>
          <a:p>
            <a:pPr eaLnBrk="1" fontAlgn="auto" hangingPunct="1">
              <a:spcAft>
                <a:spcPts val="0"/>
              </a:spcAft>
              <a:buFont typeface="Arial" pitchFamily="34" charset="0"/>
              <a:buNone/>
              <a:defRPr/>
            </a:pPr>
            <a:r>
              <a:rPr lang="de-DE" sz="2800" dirty="0" smtClean="0">
                <a:solidFill>
                  <a:srgbClr val="575984"/>
                </a:solidFill>
                <a:latin typeface="Akkurat-Bold"/>
              </a:rPr>
              <a:t>ist selten verborgen, </a:t>
            </a:r>
          </a:p>
          <a:p>
            <a:pPr eaLnBrk="1" fontAlgn="auto" hangingPunct="1">
              <a:spcAft>
                <a:spcPts val="0"/>
              </a:spcAft>
              <a:buFont typeface="Arial" pitchFamily="34" charset="0"/>
              <a:buNone/>
              <a:defRPr/>
            </a:pPr>
            <a:r>
              <a:rPr lang="de-DE" sz="2800" dirty="0" smtClean="0">
                <a:solidFill>
                  <a:srgbClr val="575984"/>
                </a:solidFill>
                <a:latin typeface="Akkurat-Bold"/>
              </a:rPr>
              <a:t>eher bleibt es unbeachtet.«</a:t>
            </a:r>
          </a:p>
          <a:p>
            <a:pPr eaLnBrk="1" fontAlgn="auto" hangingPunct="1">
              <a:spcAft>
                <a:spcPts val="0"/>
              </a:spcAft>
              <a:buFont typeface="Arial" pitchFamily="34" charset="0"/>
              <a:buNone/>
              <a:defRPr/>
            </a:pPr>
            <a:endParaRPr lang="de-DE" sz="2800" dirty="0" smtClean="0">
              <a:solidFill>
                <a:srgbClr val="575984"/>
              </a:solidFill>
              <a:latin typeface="Akkurat-Bold"/>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sz="2000" dirty="0" smtClean="0">
                <a:solidFill>
                  <a:srgbClr val="575984"/>
                </a:solidFill>
                <a:latin typeface="Akkurat-Light"/>
              </a:rPr>
              <a:t>B. Schmid (1998) Originalton</a:t>
            </a:r>
          </a:p>
        </p:txBody>
      </p:sp>
      <p:sp>
        <p:nvSpPr>
          <p:cNvPr id="8" name="Textfeld 7"/>
          <p:cNvSpPr txBox="1"/>
          <p:nvPr userDrawn="1"/>
        </p:nvSpPr>
        <p:spPr>
          <a:xfrm>
            <a:off x="6732240" y="3378354"/>
            <a:ext cx="2454822" cy="1569660"/>
          </a:xfrm>
          <a:prstGeom prst="rect">
            <a:avLst/>
          </a:prstGeom>
          <a:noFill/>
        </p:spPr>
        <p:txBody>
          <a:bodyPr wrap="square" rtlCol="0" anchor="b">
            <a:spAutoFit/>
          </a:bodyPr>
          <a:lstStyle/>
          <a:p>
            <a:pPr defTabSz="389642" fontAlgn="auto">
              <a:spcBef>
                <a:spcPts val="0"/>
              </a:spcBef>
              <a:spcAft>
                <a:spcPts val="0"/>
              </a:spcAft>
              <a:defRPr/>
            </a:pPr>
            <a:r>
              <a:rPr lang="de-DE" sz="1600" dirty="0" smtClean="0">
                <a:solidFill>
                  <a:srgbClr val="912133"/>
                </a:solidFill>
                <a:latin typeface="Akkurat-Bold"/>
              </a:rPr>
              <a:t>isb</a:t>
            </a:r>
            <a:r>
              <a:rPr lang="de-DE" sz="1600" dirty="0" smtClean="0">
                <a:solidFill>
                  <a:srgbClr val="912133"/>
                </a:solidFill>
                <a:latin typeface="Akkurat-Light"/>
              </a:rPr>
              <a:t> GmbH </a:t>
            </a:r>
          </a:p>
          <a:p>
            <a:pPr defTabSz="389642" fontAlgn="auto">
              <a:spcBef>
                <a:spcPts val="0"/>
              </a:spcBef>
              <a:spcAft>
                <a:spcPts val="0"/>
              </a:spcAft>
              <a:defRPr/>
            </a:pPr>
            <a:r>
              <a:rPr lang="de-DE" sz="1600" dirty="0" smtClean="0">
                <a:solidFill>
                  <a:srgbClr val="912133"/>
                </a:solidFill>
                <a:latin typeface="Akkurat-Light"/>
              </a:rPr>
              <a:t>Schlosshof 1</a:t>
            </a:r>
            <a:endParaRPr lang="de-DE" sz="1600" baseline="0" dirty="0" smtClean="0">
              <a:solidFill>
                <a:srgbClr val="912133"/>
              </a:solidFill>
              <a:latin typeface="Akkurat-Light"/>
            </a:endParaRPr>
          </a:p>
          <a:p>
            <a:pPr defTabSz="389642" fontAlgn="auto">
              <a:spcBef>
                <a:spcPts val="0"/>
              </a:spcBef>
              <a:spcAft>
                <a:spcPts val="0"/>
              </a:spcAft>
              <a:defRPr/>
            </a:pPr>
            <a:r>
              <a:rPr lang="de-DE" sz="1600" dirty="0" smtClean="0">
                <a:solidFill>
                  <a:srgbClr val="912133"/>
                </a:solidFill>
                <a:latin typeface="Akkurat-Light"/>
              </a:rPr>
              <a:t>69168 Wiesloch</a:t>
            </a:r>
          </a:p>
          <a:p>
            <a:pPr defTabSz="389642" fontAlgn="auto">
              <a:spcBef>
                <a:spcPts val="0"/>
              </a:spcBef>
              <a:spcAft>
                <a:spcPts val="0"/>
              </a:spcAft>
              <a:defRPr/>
            </a:pPr>
            <a:r>
              <a:rPr lang="de-DE" sz="1600" dirty="0" smtClean="0">
                <a:solidFill>
                  <a:srgbClr val="912133"/>
                </a:solidFill>
                <a:latin typeface="Akkurat-Light"/>
              </a:rPr>
              <a:t>Fon: +49 (0)6222 81880</a:t>
            </a:r>
          </a:p>
          <a:p>
            <a:pPr defTabSz="389642" fontAlgn="auto">
              <a:spcBef>
                <a:spcPts val="0"/>
              </a:spcBef>
              <a:spcAft>
                <a:spcPts val="0"/>
              </a:spcAft>
              <a:defRPr/>
            </a:pPr>
            <a:r>
              <a:rPr lang="de-DE" sz="1600" dirty="0" smtClean="0">
                <a:solidFill>
                  <a:srgbClr val="912133"/>
                </a:solidFill>
                <a:latin typeface="Akkurat-Light"/>
              </a:rPr>
              <a:t>info@isb-w.eu</a:t>
            </a:r>
          </a:p>
          <a:p>
            <a:pPr defTabSz="389642" fontAlgn="auto">
              <a:spcBef>
                <a:spcPts val="0"/>
              </a:spcBef>
              <a:spcAft>
                <a:spcPts val="0"/>
              </a:spcAft>
              <a:defRPr/>
            </a:pPr>
            <a:r>
              <a:rPr lang="de-DE" sz="1600" dirty="0" smtClean="0">
                <a:solidFill>
                  <a:srgbClr val="912133"/>
                </a:solidFill>
                <a:latin typeface="Akkurat-Light"/>
              </a:rPr>
              <a:t>www.isb-w.eu</a:t>
            </a:r>
          </a:p>
        </p:txBody>
      </p:sp>
    </p:spTree>
    <p:extLst>
      <p:ext uri="{BB962C8B-B14F-4D97-AF65-F5344CB8AC3E}">
        <p14:creationId xmlns:p14="http://schemas.microsoft.com/office/powerpoint/2010/main" val="12016695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a:xfrm>
            <a:off x="4017222" y="4878984"/>
            <a:ext cx="5132211" cy="273154"/>
          </a:xfrm>
          <a:prstGeom prst="rect">
            <a:avLst/>
          </a:prstGeom>
        </p:spPr>
        <p:txBody>
          <a:bodyPr/>
          <a:lstStyle>
            <a:lvl1pPr>
              <a:defRPr/>
            </a:lvl1pPr>
          </a:lstStyle>
          <a:p>
            <a:pPr>
              <a:defRPr/>
            </a:pPr>
            <a:endParaRPr lang="de-DE"/>
          </a:p>
        </p:txBody>
      </p:sp>
      <p:sp>
        <p:nvSpPr>
          <p:cNvPr id="3" name="Foliennummernplatzhalter 2"/>
          <p:cNvSpPr>
            <a:spLocks noGrp="1"/>
          </p:cNvSpPr>
          <p:nvPr>
            <p:ph type="sldNum" sz="quarter" idx="11"/>
          </p:nvPr>
        </p:nvSpPr>
        <p:spPr/>
        <p:txBody>
          <a:bodyPr/>
          <a:lstStyle>
            <a:lvl1pPr>
              <a:defRPr/>
            </a:lvl1pPr>
          </a:lstStyle>
          <a:p>
            <a:pPr>
              <a:defRPr/>
            </a:pPr>
            <a:r>
              <a:rPr lang="de-DE"/>
              <a:t>Seite </a:t>
            </a:r>
            <a:fld id="{5E7A368D-E8BB-4F30-8E33-B61696D01BF5}" type="slidenum">
              <a:rPr lang="de-DE" sz="1100"/>
              <a:pPr>
                <a:defRPr/>
              </a:pPr>
              <a:t>‹Nr.›</a:t>
            </a:fld>
            <a:endParaRPr lang="de-DE" sz="900"/>
          </a:p>
        </p:txBody>
      </p:sp>
    </p:spTree>
    <p:extLst>
      <p:ext uri="{BB962C8B-B14F-4D97-AF65-F5344CB8AC3E}">
        <p14:creationId xmlns:p14="http://schemas.microsoft.com/office/powerpoint/2010/main" val="975870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12" name="Titel 11"/>
          <p:cNvSpPr>
            <a:spLocks noGrp="1"/>
          </p:cNvSpPr>
          <p:nvPr>
            <p:ph type="title"/>
          </p:nvPr>
        </p:nvSpPr>
        <p:spPr>
          <a:xfrm>
            <a:off x="611188" y="1708150"/>
            <a:ext cx="6840537" cy="3240088"/>
          </a:xfrm>
          <a:noFill/>
        </p:spPr>
        <p:txBody>
          <a:bodyPr anchor="ctr"/>
          <a:lstStyle>
            <a:lvl1pPr algn="ctr">
              <a:defRPr sz="3200">
                <a:solidFill>
                  <a:schemeClr val="tx1"/>
                </a:solidFill>
              </a:defRPr>
            </a:lvl1pPr>
          </a:lstStyle>
          <a:p>
            <a:r>
              <a:rPr lang="de-DE" dirty="0" smtClean="0"/>
              <a:t>Titelmasterformat durch Klicken bearbeiten</a:t>
            </a:r>
            <a:endParaRPr lang="de-DE" dirty="0"/>
          </a:p>
        </p:txBody>
      </p:sp>
      <p:sp>
        <p:nvSpPr>
          <p:cNvPr id="3" name="Untertitel 2"/>
          <p:cNvSpPr>
            <a:spLocks noGrp="1" noChangeAspect="1"/>
          </p:cNvSpPr>
          <p:nvPr>
            <p:ph type="subTitle" idx="1"/>
          </p:nvPr>
        </p:nvSpPr>
        <p:spPr>
          <a:xfrm>
            <a:off x="1259632" y="396082"/>
            <a:ext cx="4168080" cy="1312067"/>
          </a:xfrm>
          <a:solidFill>
            <a:srgbClr val="912133"/>
          </a:solidFill>
        </p:spPr>
        <p:txBody>
          <a:bodyPr anchor="b">
            <a:normAutofit/>
          </a:bodyPr>
          <a:lstStyle>
            <a:lvl1pPr marL="0" indent="0" algn="l">
              <a:buNone/>
              <a:defRPr sz="1200">
                <a:solidFill>
                  <a:schemeClr val="bg1"/>
                </a:solidFill>
                <a:latin typeface="AkkuratStd"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de-DE" dirty="0"/>
          </a:p>
        </p:txBody>
      </p:sp>
      <p:sp>
        <p:nvSpPr>
          <p:cNvPr id="8" name="Foliennummernplatzhalter 5"/>
          <p:cNvSpPr txBox="1">
            <a:spLocks/>
          </p:cNvSpPr>
          <p:nvPr userDrawn="1"/>
        </p:nvSpPr>
        <p:spPr>
          <a:xfrm>
            <a:off x="5427712" y="399634"/>
            <a:ext cx="1304528" cy="1308515"/>
          </a:xfrm>
          <a:prstGeom prst="rect">
            <a:avLst/>
          </a:prstGeom>
          <a:solidFill>
            <a:srgbClr val="797B7B"/>
          </a:solidFill>
        </p:spPr>
        <p:txBody>
          <a:bodyPr vert="horz" lIns="91440" tIns="45720" rIns="91440" bIns="45720" rtlCol="0" anchor="b">
            <a:noAutofit/>
          </a:bodyPr>
          <a:lstStyle>
            <a:defPPr>
              <a:defRPr lang="de-DE"/>
            </a:defPPr>
            <a:lvl1pPr marL="0" algn="l" defTabSz="914400" rtl="0" eaLnBrk="1" latinLnBrk="0" hangingPunct="1">
              <a:defRPr sz="900" kern="1200">
                <a:solidFill>
                  <a:schemeClr val="bg1"/>
                </a:solidFill>
                <a:latin typeface="AkkuratStd"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latin typeface="AkkuratStd" pitchFamily="34" charset="0"/>
              </a:rPr>
              <a:t>www.isb-w.eu</a:t>
            </a:r>
            <a:endParaRPr lang="de-DE" dirty="0">
              <a:latin typeface="AkkuratStd" pitchFamily="34" charset="0"/>
            </a:endParaRPr>
          </a:p>
        </p:txBody>
      </p:sp>
      <p:sp>
        <p:nvSpPr>
          <p:cNvPr id="11" name="Foliennummernplatzhalter 5"/>
          <p:cNvSpPr>
            <a:spLocks noGrp="1"/>
          </p:cNvSpPr>
          <p:nvPr>
            <p:ph type="sldNum" sz="quarter" idx="4"/>
          </p:nvPr>
        </p:nvSpPr>
        <p:spPr>
          <a:xfrm>
            <a:off x="7452320" y="4731990"/>
            <a:ext cx="1691680" cy="216024"/>
          </a:xfrm>
          <a:prstGeom prst="rect">
            <a:avLst/>
          </a:prstGeom>
          <a:solidFill>
            <a:srgbClr val="912133"/>
          </a:solidFill>
        </p:spPr>
        <p:txBody>
          <a:bodyPr vert="horz" wrap="square" lIns="91440" tIns="45720" rIns="91440" bIns="45720" rtlCol="0" anchor="ctr">
            <a:noAutofit/>
          </a:bodyPr>
          <a:lstStyle>
            <a:lvl1pPr algn="l">
              <a:defRPr sz="900">
                <a:solidFill>
                  <a:schemeClr val="bg1"/>
                </a:solidFill>
                <a:latin typeface="AkkuratStd" pitchFamily="34" charset="0"/>
              </a:defRPr>
            </a:lvl1pPr>
          </a:lstStyle>
          <a:p>
            <a:r>
              <a:rPr lang="de-DE" smtClean="0"/>
              <a:t> Seite </a:t>
            </a:r>
            <a:fld id="{895CD297-5E7D-4FCF-9578-B701FA8456D1}" type="slidenum">
              <a:rPr lang="de-DE" smtClean="0"/>
              <a:pPr/>
              <a:t>‹Nr.›</a:t>
            </a:fld>
            <a:endParaRPr lang="de-DE" dirty="0"/>
          </a:p>
        </p:txBody>
      </p:sp>
      <p:sp>
        <p:nvSpPr>
          <p:cNvPr id="9" name="Bildplatzhalter 8"/>
          <p:cNvSpPr>
            <a:spLocks noGrp="1" noChangeAspect="1"/>
          </p:cNvSpPr>
          <p:nvPr>
            <p:ph type="pic" sz="quarter" idx="13"/>
          </p:nvPr>
        </p:nvSpPr>
        <p:spPr>
          <a:xfrm>
            <a:off x="0" y="396083"/>
            <a:ext cx="1312066" cy="1312066"/>
          </a:xfrm>
        </p:spPr>
        <p:txBody>
          <a:bodyPr/>
          <a:lstStyle/>
          <a:p>
            <a:endParaRPr lang="de-DE" dirty="0"/>
          </a:p>
        </p:txBody>
      </p:sp>
    </p:spTree>
    <p:extLst>
      <p:ext uri="{BB962C8B-B14F-4D97-AF65-F5344CB8AC3E}">
        <p14:creationId xmlns:p14="http://schemas.microsoft.com/office/powerpoint/2010/main" val="1439513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pic>
        <p:nvPicPr>
          <p:cNvPr id="10" name="Bild 2"/>
          <p:cNvPicPr>
            <a:picLocks noChangeAspect="1"/>
          </p:cNvPicPr>
          <p:nvPr userDrawn="1"/>
        </p:nvPicPr>
        <p:blipFill>
          <a:blip r:embed="rId2"/>
          <a:srcRect/>
          <a:stretch>
            <a:fillRect/>
          </a:stretch>
        </p:blipFill>
        <p:spPr bwMode="auto">
          <a:xfrm>
            <a:off x="-1421256" y="-20538"/>
            <a:ext cx="8873576" cy="5164038"/>
          </a:xfrm>
          <a:prstGeom prst="rect">
            <a:avLst/>
          </a:prstGeom>
          <a:noFill/>
          <a:ln w="9525">
            <a:noFill/>
            <a:miter lim="800000"/>
            <a:headEnd/>
            <a:tailEnd/>
          </a:ln>
        </p:spPr>
      </p:pic>
      <p:sp>
        <p:nvSpPr>
          <p:cNvPr id="2" name="Titel 1"/>
          <p:cNvSpPr>
            <a:spLocks noGrp="1"/>
          </p:cNvSpPr>
          <p:nvPr>
            <p:ph type="title"/>
          </p:nvPr>
        </p:nvSpPr>
        <p:spPr>
          <a:xfrm>
            <a:off x="581112" y="1708150"/>
            <a:ext cx="6870613" cy="3239864"/>
          </a:xfrm>
          <a:prstGeom prst="rect">
            <a:avLst/>
          </a:prstGeom>
          <a:solidFill>
            <a:srgbClr val="797B7B">
              <a:alpha val="50000"/>
            </a:srgbClr>
          </a:solidFill>
        </p:spPr>
        <p:txBody>
          <a:bodyPr anchor="ctr"/>
          <a:lstStyle>
            <a:lvl1pPr algn="ctr">
              <a:defRPr sz="2400">
                <a:solidFill>
                  <a:schemeClr val="bg1"/>
                </a:solidFill>
              </a:defRPr>
            </a:lvl1pPr>
          </a:lstStyle>
          <a:p>
            <a:r>
              <a:rPr lang="de-DE" dirty="0" smtClean="0"/>
              <a:t>Titelmasterformat durch Klicken bearbeiten</a:t>
            </a:r>
            <a:endParaRPr lang="de-DE" dirty="0"/>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r>
              <a:rPr lang="de-DE" smtClean="0"/>
              <a:t> Seite </a:t>
            </a:r>
            <a:fld id="{895CD297-5E7D-4FCF-9578-B701FA8456D1}" type="slidenum">
              <a:rPr lang="de-DE" smtClean="0"/>
              <a:pPr/>
              <a:t>‹Nr.›</a:t>
            </a:fld>
            <a:endParaRPr lang="de-DE" dirty="0"/>
          </a:p>
        </p:txBody>
      </p:sp>
      <p:pic>
        <p:nvPicPr>
          <p:cNvPr id="11" name="Bild 4" descr="Unbenannt-1.png"/>
          <p:cNvPicPr>
            <a:picLocks noChangeAspect="1"/>
          </p:cNvPicPr>
          <p:nvPr userDrawn="1"/>
        </p:nvPicPr>
        <p:blipFill>
          <a:blip r:embed="rId3"/>
          <a:srcRect/>
          <a:stretch>
            <a:fillRect/>
          </a:stretch>
        </p:blipFill>
        <p:spPr bwMode="auto">
          <a:xfrm>
            <a:off x="6876256"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3054419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
        <p:nvSpPr>
          <p:cNvPr id="12" name="Textplatzhalter 11"/>
          <p:cNvSpPr>
            <a:spLocks noGrp="1"/>
          </p:cNvSpPr>
          <p:nvPr>
            <p:ph type="body" sz="quarter" idx="13"/>
          </p:nvPr>
        </p:nvSpPr>
        <p:spPr>
          <a:xfrm>
            <a:off x="611188" y="1708150"/>
            <a:ext cx="6841132" cy="3240162"/>
          </a:xfrm>
          <a:prstGeom prst="rect">
            <a:avLst/>
          </a:prstGeom>
        </p:spPr>
        <p:txBody>
          <a:bodyPr lIns="71579" tIns="35790" rIns="71579" bIns="35790" anchor="ctr">
            <a:normAutofit/>
          </a:bodyPr>
          <a:lstStyle>
            <a:lvl1pPr marL="0" indent="0">
              <a:buNone/>
              <a:defRPr sz="2400">
                <a:latin typeface="Akkurat-Light"/>
              </a:defRPr>
            </a:lvl1pPr>
            <a:lvl2pPr marL="357896" indent="0">
              <a:buNone/>
              <a:defRPr sz="2000">
                <a:latin typeface="Akkurat-Light"/>
              </a:defRPr>
            </a:lvl2pPr>
            <a:lvl3pPr marL="715792" indent="0">
              <a:buNone/>
              <a:defRPr sz="1800">
                <a:latin typeface="Akkurat-Light"/>
              </a:defRPr>
            </a:lvl3pPr>
            <a:lvl4pPr marL="1073688" indent="0">
              <a:buNone/>
              <a:defRPr sz="1600">
                <a:latin typeface="Akkurat-Light"/>
              </a:defRPr>
            </a:lvl4pPr>
            <a:lvl5pPr marL="1431585" indent="0">
              <a:buNone/>
              <a:defRPr sz="1600">
                <a:latin typeface="Akkurat-Light"/>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Datumsplatzhalter 7"/>
          <p:cNvSpPr>
            <a:spLocks noGrp="1"/>
          </p:cNvSpPr>
          <p:nvPr>
            <p:ph type="dt" sz="half" idx="15"/>
          </p:nvPr>
        </p:nvSpPr>
        <p:spPr/>
        <p:txBody>
          <a:bodyPr/>
          <a:lstStyle/>
          <a:p>
            <a:endParaRPr lang="de-DE" dirty="0"/>
          </a:p>
        </p:txBody>
      </p:sp>
      <p:sp>
        <p:nvSpPr>
          <p:cNvPr id="9" name="Fußzeilenplatzhalter 8"/>
          <p:cNvSpPr>
            <a:spLocks noGrp="1"/>
          </p:cNvSpPr>
          <p:nvPr>
            <p:ph type="ftr" sz="quarter" idx="16"/>
          </p:nvPr>
        </p:nvSpPr>
        <p:spPr/>
        <p:txBody>
          <a:bodyPr/>
          <a:lstStyle/>
          <a:p>
            <a:endParaRPr lang="de-DE" dirty="0"/>
          </a:p>
        </p:txBody>
      </p:sp>
      <p:sp>
        <p:nvSpPr>
          <p:cNvPr id="10" name="Foliennummernplatzhalter 9"/>
          <p:cNvSpPr>
            <a:spLocks noGrp="1"/>
          </p:cNvSpPr>
          <p:nvPr>
            <p:ph type="sldNum" sz="quarter" idx="17"/>
          </p:nvPr>
        </p:nvSpPr>
        <p:spPr/>
        <p:txBody>
          <a:bodyPr/>
          <a:lstStyle/>
          <a:p>
            <a:r>
              <a:rPr lang="de-DE" smtClean="0"/>
              <a:t> Seite </a:t>
            </a:r>
            <a:fld id="{895CD297-5E7D-4FCF-9578-B701FA8456D1}" type="slidenum">
              <a:rPr lang="de-DE" smtClean="0"/>
              <a:pPr/>
              <a:t>‹Nr.›</a:t>
            </a:fld>
            <a:endParaRPr lang="de-DE" dirty="0"/>
          </a:p>
        </p:txBody>
      </p:sp>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51408711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9_Titelfolie">
    <p:spTree>
      <p:nvGrpSpPr>
        <p:cNvPr id="1" name=""/>
        <p:cNvGrpSpPr/>
        <p:nvPr/>
      </p:nvGrpSpPr>
      <p:grpSpPr>
        <a:xfrm>
          <a:off x="0" y="0"/>
          <a:ext cx="0" cy="0"/>
          <a:chOff x="0" y="0"/>
          <a:chExt cx="0" cy="0"/>
        </a:xfrm>
      </p:grpSpPr>
      <p:sp>
        <p:nvSpPr>
          <p:cNvPr id="12" name="Textplatzhalter 11"/>
          <p:cNvSpPr>
            <a:spLocks noGrp="1"/>
          </p:cNvSpPr>
          <p:nvPr>
            <p:ph type="body" sz="quarter" idx="13"/>
          </p:nvPr>
        </p:nvSpPr>
        <p:spPr>
          <a:xfrm>
            <a:off x="611188" y="1131590"/>
            <a:ext cx="6841132" cy="3816722"/>
          </a:xfrm>
          <a:prstGeom prst="rect">
            <a:avLst/>
          </a:prstGeom>
        </p:spPr>
        <p:txBody>
          <a:bodyPr lIns="71579" tIns="35790" rIns="71579" bIns="35790" anchor="ctr">
            <a:normAutofit/>
          </a:bodyPr>
          <a:lstStyle>
            <a:lvl1pPr marL="0" indent="0">
              <a:buNone/>
              <a:defRPr sz="2400">
                <a:latin typeface="Akkurat-Light"/>
              </a:defRPr>
            </a:lvl1pPr>
            <a:lvl2pPr marL="357896" indent="0">
              <a:buNone/>
              <a:defRPr sz="2000">
                <a:latin typeface="Akkurat-Light"/>
              </a:defRPr>
            </a:lvl2pPr>
            <a:lvl3pPr marL="715792" indent="0">
              <a:buNone/>
              <a:defRPr sz="1800">
                <a:latin typeface="Akkurat-Light"/>
              </a:defRPr>
            </a:lvl3pPr>
            <a:lvl4pPr marL="1073688" indent="0">
              <a:buNone/>
              <a:defRPr sz="1600">
                <a:latin typeface="Akkurat-Light"/>
              </a:defRPr>
            </a:lvl4pPr>
            <a:lvl5pPr marL="1431585" indent="0">
              <a:buNone/>
              <a:defRPr sz="1600">
                <a:latin typeface="Akkurat-Light"/>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Datumsplatzhalter 7"/>
          <p:cNvSpPr>
            <a:spLocks noGrp="1"/>
          </p:cNvSpPr>
          <p:nvPr>
            <p:ph type="dt" sz="half" idx="15"/>
          </p:nvPr>
        </p:nvSpPr>
        <p:spPr/>
        <p:txBody>
          <a:bodyPr/>
          <a:lstStyle/>
          <a:p>
            <a:endParaRPr lang="de-DE" dirty="0"/>
          </a:p>
        </p:txBody>
      </p:sp>
      <p:sp>
        <p:nvSpPr>
          <p:cNvPr id="9" name="Fußzeilenplatzhalter 8"/>
          <p:cNvSpPr>
            <a:spLocks noGrp="1"/>
          </p:cNvSpPr>
          <p:nvPr>
            <p:ph type="ftr" sz="quarter" idx="16"/>
          </p:nvPr>
        </p:nvSpPr>
        <p:spPr/>
        <p:txBody>
          <a:bodyPr/>
          <a:lstStyle/>
          <a:p>
            <a:endParaRPr lang="de-DE" dirty="0"/>
          </a:p>
        </p:txBody>
      </p:sp>
      <p:sp>
        <p:nvSpPr>
          <p:cNvPr id="10" name="Foliennummernplatzhalter 9"/>
          <p:cNvSpPr>
            <a:spLocks noGrp="1"/>
          </p:cNvSpPr>
          <p:nvPr>
            <p:ph type="sldNum" sz="quarter" idx="17"/>
          </p:nvPr>
        </p:nvSpPr>
        <p:spPr/>
        <p:txBody>
          <a:bodyPr/>
          <a:lstStyle/>
          <a:p>
            <a:r>
              <a:rPr lang="de-DE" smtClean="0"/>
              <a:t> Seite </a:t>
            </a:r>
            <a:fld id="{895CD297-5E7D-4FCF-9578-B701FA8456D1}" type="slidenum">
              <a:rPr lang="de-DE" smtClean="0"/>
              <a:pPr/>
              <a:t>‹Nr.›</a:t>
            </a:fld>
            <a:endParaRPr lang="de-DE" dirty="0"/>
          </a:p>
        </p:txBody>
      </p:sp>
      <p:sp>
        <p:nvSpPr>
          <p:cNvPr id="2" name="Titel 1"/>
          <p:cNvSpPr>
            <a:spLocks noGrp="1"/>
          </p:cNvSpPr>
          <p:nvPr>
            <p:ph type="title"/>
          </p:nvPr>
        </p:nvSpPr>
        <p:spPr/>
        <p:txBody>
          <a:bodyPr/>
          <a:lstStyle/>
          <a:p>
            <a:r>
              <a:rPr lang="de-DE" dirty="0" smtClean="0"/>
              <a:t>Titelmasterformat durch Klicken bearbeiten</a:t>
            </a:r>
            <a:endParaRPr lang="de-DE" dirty="0"/>
          </a:p>
        </p:txBody>
      </p:sp>
    </p:spTree>
    <p:extLst>
      <p:ext uri="{BB962C8B-B14F-4D97-AF65-F5344CB8AC3E}">
        <p14:creationId xmlns:p14="http://schemas.microsoft.com/office/powerpoint/2010/main" val="18058736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sz="half" idx="1"/>
          </p:nvPr>
        </p:nvSpPr>
        <p:spPr>
          <a:xfrm>
            <a:off x="593577" y="1708150"/>
            <a:ext cx="3384000" cy="3240088"/>
          </a:xfrm>
        </p:spPr>
        <p:txBody>
          <a:bodyPr anchor="ct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039125" y="1708150"/>
            <a:ext cx="3384000" cy="3240088"/>
          </a:xfrm>
        </p:spPr>
        <p:txBody>
          <a:bodyPr anchor="ct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r>
              <a:rPr lang="de-DE" smtClean="0"/>
              <a:t> Seite </a:t>
            </a:r>
            <a:fld id="{895CD297-5E7D-4FCF-9578-B701FA8456D1}" type="slidenum">
              <a:rPr lang="de-DE" smtClean="0"/>
              <a:pPr/>
              <a:t>‹Nr.›</a:t>
            </a:fld>
            <a:endParaRPr lang="de-DE" dirty="0"/>
          </a:p>
        </p:txBody>
      </p:sp>
    </p:spTree>
    <p:extLst>
      <p:ext uri="{BB962C8B-B14F-4D97-AF65-F5344CB8AC3E}">
        <p14:creationId xmlns:p14="http://schemas.microsoft.com/office/powerpoint/2010/main" val="1956502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de-DE" dirty="0" smtClean="0"/>
              <a:t>Titelmasterformat durch Klicken bearbeiten</a:t>
            </a:r>
            <a:endParaRPr lang="de-DE" dirty="0"/>
          </a:p>
        </p:txBody>
      </p:sp>
      <p:sp>
        <p:nvSpPr>
          <p:cNvPr id="10" name="Datumsplatzhalter 9"/>
          <p:cNvSpPr>
            <a:spLocks noGrp="1"/>
          </p:cNvSpPr>
          <p:nvPr>
            <p:ph type="dt" sz="half" idx="10"/>
          </p:nvPr>
        </p:nvSpPr>
        <p:spPr/>
        <p:txBody>
          <a:bodyPr/>
          <a:lstStyle/>
          <a:p>
            <a:endParaRPr lang="de-DE" dirty="0"/>
          </a:p>
        </p:txBody>
      </p:sp>
      <p:sp>
        <p:nvSpPr>
          <p:cNvPr id="11" name="Fußzeilenplatzhalter 10"/>
          <p:cNvSpPr>
            <a:spLocks noGrp="1"/>
          </p:cNvSpPr>
          <p:nvPr>
            <p:ph type="ftr" sz="quarter" idx="11"/>
          </p:nvPr>
        </p:nvSpPr>
        <p:spPr/>
        <p:txBody>
          <a:bodyPr/>
          <a:lstStyle/>
          <a:p>
            <a:endParaRPr lang="de-DE" dirty="0"/>
          </a:p>
        </p:txBody>
      </p:sp>
      <p:sp>
        <p:nvSpPr>
          <p:cNvPr id="12" name="Foliennummernplatzhalter 11"/>
          <p:cNvSpPr>
            <a:spLocks noGrp="1"/>
          </p:cNvSpPr>
          <p:nvPr>
            <p:ph type="sldNum" sz="quarter" idx="12"/>
          </p:nvPr>
        </p:nvSpPr>
        <p:spPr/>
        <p:txBody>
          <a:bodyPr/>
          <a:lstStyle/>
          <a:p>
            <a:r>
              <a:rPr lang="de-DE" smtClean="0"/>
              <a:t> Seite </a:t>
            </a:r>
            <a:fld id="{895CD297-5E7D-4FCF-9578-B701FA8456D1}" type="slidenum">
              <a:rPr lang="de-DE" smtClean="0"/>
              <a:pPr/>
              <a:t>‹Nr.›</a:t>
            </a:fld>
            <a:endParaRPr lang="de-DE" dirty="0"/>
          </a:p>
        </p:txBody>
      </p:sp>
      <p:sp>
        <p:nvSpPr>
          <p:cNvPr id="13" name="Textplatzhalter 5"/>
          <p:cNvSpPr>
            <a:spLocks noGrp="1"/>
          </p:cNvSpPr>
          <p:nvPr>
            <p:ph type="body" sz="quarter" idx="14"/>
          </p:nvPr>
        </p:nvSpPr>
        <p:spPr>
          <a:xfrm>
            <a:off x="7452320" y="1708150"/>
            <a:ext cx="1691680" cy="3023840"/>
          </a:xfrm>
          <a:prstGeom prst="rect">
            <a:avLst/>
          </a:prstGeom>
        </p:spPr>
        <p:txBody>
          <a:bodyPr lIns="71579" tIns="35790" rIns="71579" bIns="35790" numCol="1" anchor="t">
            <a:noAutofit/>
          </a:bodyPr>
          <a:lstStyle>
            <a:lvl1pPr marL="0" indent="0" algn="l">
              <a:buNone/>
              <a:defRPr sz="1600" b="0">
                <a:solidFill>
                  <a:srgbClr val="575984"/>
                </a:solidFill>
                <a:latin typeface="AkkuratStd" pitchFamily="34" charset="0"/>
              </a:defRPr>
            </a:lvl1pPr>
            <a:lvl2pPr marL="357896" indent="0">
              <a:buNone/>
              <a:defRPr sz="1400" b="1"/>
            </a:lvl2pPr>
            <a:lvl3pPr marL="715792" indent="0">
              <a:buNone/>
              <a:defRPr sz="1400" b="1"/>
            </a:lvl3pPr>
            <a:lvl4pPr marL="1073688" indent="0">
              <a:buNone/>
              <a:defRPr sz="1400" b="1"/>
            </a:lvl4pPr>
            <a:lvl5pPr marL="1431585" indent="0">
              <a:buNone/>
              <a:defRPr sz="1400" b="1"/>
            </a:lvl5pPr>
          </a:lstStyle>
          <a:p>
            <a:pPr lvl="0"/>
            <a:r>
              <a:rPr lang="de-DE" dirty="0" smtClean="0"/>
              <a:t>Textmasterformat bearbeiten</a:t>
            </a:r>
          </a:p>
        </p:txBody>
      </p:sp>
      <p:sp>
        <p:nvSpPr>
          <p:cNvPr id="4" name="Inhaltsplatzhalter 3"/>
          <p:cNvSpPr>
            <a:spLocks noGrp="1"/>
          </p:cNvSpPr>
          <p:nvPr>
            <p:ph sz="quarter" idx="15"/>
          </p:nvPr>
        </p:nvSpPr>
        <p:spPr>
          <a:xfrm>
            <a:off x="611188" y="1708150"/>
            <a:ext cx="6840537" cy="3240088"/>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010088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6" name="Inhaltsplatzhalter 5"/>
          <p:cNvSpPr>
            <a:spLocks noGrp="1"/>
          </p:cNvSpPr>
          <p:nvPr>
            <p:ph sz="quarter" idx="4"/>
          </p:nvPr>
        </p:nvSpPr>
        <p:spPr>
          <a:xfrm>
            <a:off x="2699792" y="1708150"/>
            <a:ext cx="4751933" cy="32400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1" name="Titel 10"/>
          <p:cNvSpPr>
            <a:spLocks noGrp="1"/>
          </p:cNvSpPr>
          <p:nvPr>
            <p:ph type="title"/>
          </p:nvPr>
        </p:nvSpPr>
        <p:spPr/>
        <p:txBody>
          <a:bodyPr/>
          <a:lstStyle/>
          <a:p>
            <a:r>
              <a:rPr lang="de-DE" dirty="0" smtClean="0"/>
              <a:t>Titelmasterformat durch Klicken bearbeiten</a:t>
            </a:r>
            <a:endParaRPr lang="de-DE" dirty="0"/>
          </a:p>
        </p:txBody>
      </p:sp>
      <p:sp>
        <p:nvSpPr>
          <p:cNvPr id="12" name="Datumsplatzhalter 11"/>
          <p:cNvSpPr>
            <a:spLocks noGrp="1"/>
          </p:cNvSpPr>
          <p:nvPr>
            <p:ph type="dt" sz="half" idx="14"/>
          </p:nvPr>
        </p:nvSpPr>
        <p:spPr/>
        <p:txBody>
          <a:bodyPr/>
          <a:lstStyle/>
          <a:p>
            <a:endParaRPr lang="de-DE" dirty="0"/>
          </a:p>
        </p:txBody>
      </p:sp>
      <p:sp>
        <p:nvSpPr>
          <p:cNvPr id="13" name="Fußzeilenplatzhalter 12"/>
          <p:cNvSpPr>
            <a:spLocks noGrp="1"/>
          </p:cNvSpPr>
          <p:nvPr>
            <p:ph type="ftr" sz="quarter" idx="15"/>
          </p:nvPr>
        </p:nvSpPr>
        <p:spPr/>
        <p:txBody>
          <a:bodyPr/>
          <a:lstStyle/>
          <a:p>
            <a:endParaRPr lang="de-DE" dirty="0"/>
          </a:p>
        </p:txBody>
      </p:sp>
      <p:sp>
        <p:nvSpPr>
          <p:cNvPr id="14" name="Foliennummernplatzhalter 13"/>
          <p:cNvSpPr>
            <a:spLocks noGrp="1"/>
          </p:cNvSpPr>
          <p:nvPr>
            <p:ph type="sldNum" sz="quarter" idx="16"/>
          </p:nvPr>
        </p:nvSpPr>
        <p:spPr/>
        <p:txBody>
          <a:bodyPr/>
          <a:lstStyle/>
          <a:p>
            <a:r>
              <a:rPr lang="de-DE" smtClean="0"/>
              <a:t> Seite </a:t>
            </a:r>
            <a:fld id="{895CD297-5E7D-4FCF-9578-B701FA8456D1}" type="slidenum">
              <a:rPr lang="de-DE" smtClean="0"/>
              <a:pPr/>
              <a:t>‹Nr.›</a:t>
            </a:fld>
            <a:endParaRPr lang="de-DE" dirty="0"/>
          </a:p>
        </p:txBody>
      </p:sp>
      <p:sp>
        <p:nvSpPr>
          <p:cNvPr id="15" name="Textplatzhalter 5"/>
          <p:cNvSpPr>
            <a:spLocks noGrp="1"/>
          </p:cNvSpPr>
          <p:nvPr>
            <p:ph type="body" sz="quarter" idx="17"/>
          </p:nvPr>
        </p:nvSpPr>
        <p:spPr>
          <a:xfrm>
            <a:off x="611188" y="1708150"/>
            <a:ext cx="2088604" cy="3240088"/>
          </a:xfrm>
          <a:prstGeom prst="rect">
            <a:avLst/>
          </a:prstGeom>
        </p:spPr>
        <p:txBody>
          <a:bodyPr lIns="71579" tIns="35790" rIns="71579" bIns="35790" numCol="1" anchor="b">
            <a:noAutofit/>
          </a:bodyPr>
          <a:lstStyle>
            <a:lvl1pPr marL="0" indent="0" algn="l">
              <a:buNone/>
              <a:defRPr sz="1800" b="0">
                <a:solidFill>
                  <a:schemeClr val="tx1"/>
                </a:solidFill>
                <a:latin typeface="Akkurat-Light"/>
              </a:defRPr>
            </a:lvl1pPr>
            <a:lvl2pPr marL="357896" indent="0">
              <a:buNone/>
              <a:defRPr sz="1400" b="1"/>
            </a:lvl2pPr>
            <a:lvl3pPr marL="715792" indent="0">
              <a:buNone/>
              <a:defRPr sz="1400" b="1"/>
            </a:lvl3pPr>
            <a:lvl4pPr marL="1073688" indent="0">
              <a:buNone/>
              <a:defRPr sz="1400" b="1"/>
            </a:lvl4pPr>
            <a:lvl5pPr marL="1431585" indent="0">
              <a:buNone/>
              <a:defRPr sz="1400" b="1"/>
            </a:lvl5pPr>
          </a:lstStyle>
          <a:p>
            <a:pPr lvl="0"/>
            <a:r>
              <a:rPr lang="de-DE" dirty="0" smtClean="0"/>
              <a:t>Textmasterformat bearbeiten</a:t>
            </a:r>
          </a:p>
        </p:txBody>
      </p:sp>
      <p:sp>
        <p:nvSpPr>
          <p:cNvPr id="8" name="Textplatzhalter 5"/>
          <p:cNvSpPr>
            <a:spLocks noGrp="1"/>
          </p:cNvSpPr>
          <p:nvPr>
            <p:ph type="body" sz="quarter" idx="18"/>
          </p:nvPr>
        </p:nvSpPr>
        <p:spPr>
          <a:xfrm>
            <a:off x="7452320" y="1708150"/>
            <a:ext cx="1691680" cy="3023840"/>
          </a:xfrm>
          <a:prstGeom prst="rect">
            <a:avLst/>
          </a:prstGeom>
        </p:spPr>
        <p:txBody>
          <a:bodyPr lIns="71579" tIns="35790" rIns="71579" bIns="35790" numCol="1" anchor="t">
            <a:noAutofit/>
          </a:bodyPr>
          <a:lstStyle>
            <a:lvl1pPr marL="0" indent="0" algn="l">
              <a:buNone/>
              <a:defRPr sz="1600" b="0">
                <a:solidFill>
                  <a:srgbClr val="575984"/>
                </a:solidFill>
                <a:latin typeface="AkkuratStd" pitchFamily="34" charset="0"/>
              </a:defRPr>
            </a:lvl1pPr>
            <a:lvl2pPr marL="357896" indent="0">
              <a:buNone/>
              <a:defRPr sz="1400" b="1"/>
            </a:lvl2pPr>
            <a:lvl3pPr marL="715792" indent="0">
              <a:buNone/>
              <a:defRPr sz="1400" b="1"/>
            </a:lvl3pPr>
            <a:lvl4pPr marL="1073688" indent="0">
              <a:buNone/>
              <a:defRPr sz="1400" b="1"/>
            </a:lvl4pPr>
            <a:lvl5pPr marL="1431585" indent="0">
              <a:buNone/>
              <a:defRPr sz="1400" b="1"/>
            </a:lvl5pPr>
          </a:lstStyle>
          <a:p>
            <a:pPr lvl="0"/>
            <a:r>
              <a:rPr lang="de-DE" dirty="0" smtClean="0"/>
              <a:t>Textmasterformat bearbeiten</a:t>
            </a:r>
          </a:p>
        </p:txBody>
      </p:sp>
    </p:spTree>
    <p:extLst>
      <p:ext uri="{BB962C8B-B14F-4D97-AF65-F5344CB8AC3E}">
        <p14:creationId xmlns:p14="http://schemas.microsoft.com/office/powerpoint/2010/main" val="3537787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r>
              <a:rPr lang="de-DE" smtClean="0"/>
              <a:t> Seite </a:t>
            </a:r>
            <a:fld id="{895CD297-5E7D-4FCF-9578-B701FA8456D1}" type="slidenum">
              <a:rPr lang="de-DE" smtClean="0"/>
              <a:pPr/>
              <a:t>‹Nr.›</a:t>
            </a:fld>
            <a:endParaRPr lang="de-DE" dirty="0"/>
          </a:p>
        </p:txBody>
      </p:sp>
    </p:spTree>
    <p:extLst>
      <p:ext uri="{BB962C8B-B14F-4D97-AF65-F5344CB8AC3E}">
        <p14:creationId xmlns:p14="http://schemas.microsoft.com/office/powerpoint/2010/main" val="3463825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11188" y="411510"/>
            <a:ext cx="6840537" cy="1296640"/>
          </a:xfrm>
          <a:prstGeom prst="rect">
            <a:avLst/>
          </a:prstGeom>
        </p:spPr>
        <p:txBody>
          <a:bodyPr vert="horz" lIns="91440" tIns="45720" rIns="91440" bIns="45720" rtlCol="0" anchor="t">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611188" y="1707654"/>
            <a:ext cx="6840537" cy="3230090"/>
          </a:xfrm>
          <a:prstGeom prst="rect">
            <a:avLst/>
          </a:prstGeom>
        </p:spPr>
        <p:txBody>
          <a:bodyPr vert="horz" lIns="91440" tIns="45720" rIns="91440" bIns="45720" rtlCol="0" anchor="ctr">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oliennummernplatzhalter 5"/>
          <p:cNvSpPr>
            <a:spLocks noGrp="1"/>
          </p:cNvSpPr>
          <p:nvPr>
            <p:ph type="sldNum" sz="quarter" idx="4"/>
          </p:nvPr>
        </p:nvSpPr>
        <p:spPr>
          <a:xfrm>
            <a:off x="7452320" y="4731990"/>
            <a:ext cx="1691680" cy="216024"/>
          </a:xfrm>
          <a:prstGeom prst="rect">
            <a:avLst/>
          </a:prstGeom>
          <a:solidFill>
            <a:srgbClr val="912133"/>
          </a:solidFill>
        </p:spPr>
        <p:txBody>
          <a:bodyPr vert="horz" wrap="square" lIns="91440" tIns="45720" rIns="91440" bIns="45720" rtlCol="0" anchor="ctr">
            <a:noAutofit/>
          </a:bodyPr>
          <a:lstStyle>
            <a:lvl1pPr algn="l">
              <a:defRPr sz="900">
                <a:solidFill>
                  <a:schemeClr val="bg1"/>
                </a:solidFill>
                <a:latin typeface="AkkuratStd" pitchFamily="34" charset="0"/>
              </a:defRPr>
            </a:lvl1pPr>
          </a:lstStyle>
          <a:p>
            <a:r>
              <a:rPr lang="de-DE" smtClean="0"/>
              <a:t> Seite </a:t>
            </a:r>
            <a:fld id="{895CD297-5E7D-4FCF-9578-B701FA8456D1}" type="slidenum">
              <a:rPr lang="de-DE" smtClean="0"/>
              <a:pPr/>
              <a:t>‹Nr.›</a:t>
            </a:fld>
            <a:endParaRPr lang="de-DE" dirty="0"/>
          </a:p>
        </p:txBody>
      </p:sp>
      <p:sp>
        <p:nvSpPr>
          <p:cNvPr id="10" name="Foliennummernplatzhalter 5"/>
          <p:cNvSpPr txBox="1">
            <a:spLocks/>
          </p:cNvSpPr>
          <p:nvPr userDrawn="1"/>
        </p:nvSpPr>
        <p:spPr>
          <a:xfrm>
            <a:off x="7452320" y="4937744"/>
            <a:ext cx="1691680" cy="205755"/>
          </a:xfrm>
          <a:prstGeom prst="rect">
            <a:avLst/>
          </a:prstGeom>
          <a:noFill/>
        </p:spPr>
        <p:txBody>
          <a:bodyPr vert="horz" wrap="square" lIns="91440" tIns="45720" rIns="91440" bIns="45720" rtlCol="0" anchor="t">
            <a:noAutofit/>
          </a:bodyPr>
          <a:lstStyle>
            <a:defPPr>
              <a:defRPr lang="de-DE"/>
            </a:defPPr>
            <a:lvl1pPr marL="0" algn="l" defTabSz="914400" rtl="0" eaLnBrk="1" latinLnBrk="0" hangingPunct="1">
              <a:defRPr sz="900" kern="1200">
                <a:solidFill>
                  <a:schemeClr val="bg1"/>
                </a:solidFill>
                <a:latin typeface="AkkuratStd"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solidFill>
                <a:schemeClr val="tx1"/>
              </a:solidFill>
              <a:latin typeface="AkkuratStd" pitchFamily="34" charset="0"/>
            </a:endParaRPr>
          </a:p>
        </p:txBody>
      </p:sp>
      <p:sp>
        <p:nvSpPr>
          <p:cNvPr id="5" name="Fußzeilenplatzhalter 4"/>
          <p:cNvSpPr>
            <a:spLocks noGrp="1"/>
          </p:cNvSpPr>
          <p:nvPr>
            <p:ph type="ftr" sz="quarter" idx="3"/>
          </p:nvPr>
        </p:nvSpPr>
        <p:spPr>
          <a:xfrm>
            <a:off x="539552" y="4940920"/>
            <a:ext cx="4752528" cy="208930"/>
          </a:xfrm>
          <a:prstGeom prst="rect">
            <a:avLst/>
          </a:prstGeom>
        </p:spPr>
        <p:txBody>
          <a:bodyPr vert="horz" lIns="91440" tIns="45720" rIns="91440" bIns="45720" rtlCol="0" anchor="t"/>
          <a:lstStyle>
            <a:lvl1pPr algn="l">
              <a:defRPr sz="900">
                <a:solidFill>
                  <a:schemeClr val="tx1"/>
                </a:solidFill>
                <a:latin typeface="AkkuratStd" pitchFamily="34" charset="0"/>
              </a:defRPr>
            </a:lvl1pPr>
          </a:lstStyle>
          <a:p>
            <a:endParaRPr lang="de-DE" dirty="0"/>
          </a:p>
        </p:txBody>
      </p:sp>
      <p:sp>
        <p:nvSpPr>
          <p:cNvPr id="4" name="Datumsplatzhalter 3"/>
          <p:cNvSpPr>
            <a:spLocks noGrp="1"/>
          </p:cNvSpPr>
          <p:nvPr>
            <p:ph type="dt" sz="half" idx="2"/>
          </p:nvPr>
        </p:nvSpPr>
        <p:spPr>
          <a:xfrm>
            <a:off x="5301239" y="4937744"/>
            <a:ext cx="2133600" cy="205755"/>
          </a:xfrm>
          <a:prstGeom prst="rect">
            <a:avLst/>
          </a:prstGeom>
        </p:spPr>
        <p:txBody>
          <a:bodyPr vert="horz" lIns="91440" tIns="45720" rIns="91440" bIns="45720" rtlCol="0" anchor="t"/>
          <a:lstStyle>
            <a:lvl1pPr algn="r">
              <a:defRPr sz="900">
                <a:solidFill>
                  <a:schemeClr val="tx1"/>
                </a:solidFill>
                <a:latin typeface="AkkuratStd" pitchFamily="34" charset="0"/>
              </a:defRPr>
            </a:lvl1pPr>
          </a:lstStyle>
          <a:p>
            <a:endParaRPr lang="de-DE" dirty="0"/>
          </a:p>
        </p:txBody>
      </p:sp>
      <p:pic>
        <p:nvPicPr>
          <p:cNvPr id="7" name="Bild 4" descr="Unbenannt-1.png"/>
          <p:cNvPicPr>
            <a:picLocks noChangeAspect="1"/>
          </p:cNvPicPr>
          <p:nvPr userDrawn="1"/>
        </p:nvPicPr>
        <p:blipFill>
          <a:blip r:embed="rId14"/>
          <a:srcRect/>
          <a:stretch>
            <a:fillRect/>
          </a:stretch>
        </p:blipFill>
        <p:spPr bwMode="auto">
          <a:xfrm>
            <a:off x="6876256"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1360314045"/>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8" r:id="rId3"/>
    <p:sldLayoutId id="2147483661" r:id="rId4"/>
    <p:sldLayoutId id="2147483701" r:id="rId5"/>
    <p:sldLayoutId id="2147483652" r:id="rId6"/>
    <p:sldLayoutId id="2147483657" r:id="rId7"/>
    <p:sldLayoutId id="2147483653" r:id="rId8"/>
    <p:sldLayoutId id="2147483654" r:id="rId9"/>
    <p:sldLayoutId id="2147483665" r:id="rId10"/>
    <p:sldLayoutId id="2147483666" r:id="rId11"/>
    <p:sldLayoutId id="2147483668" r:id="rId12"/>
  </p:sldLayoutIdLst>
  <p:hf hdr="0" ftr="0" dt="0"/>
  <p:txStyles>
    <p:titleStyle>
      <a:lvl1pPr algn="l" defTabSz="914400" rtl="0" eaLnBrk="1" latinLnBrk="0" hangingPunct="1">
        <a:spcBef>
          <a:spcPct val="0"/>
        </a:spcBef>
        <a:buNone/>
        <a:defRPr sz="2800" kern="1200">
          <a:solidFill>
            <a:srgbClr val="575984"/>
          </a:solidFill>
          <a:latin typeface="AkkuratStd" pitchFamily="34" charset="0"/>
          <a:ea typeface="+mj-ea"/>
          <a:cs typeface="+mj-cs"/>
        </a:defRPr>
      </a:lvl1pPr>
    </p:titleStyle>
    <p:bodyStyle>
      <a:lvl1pPr marL="342900" indent="-342900" algn="l" defTabSz="914400" rtl="0" eaLnBrk="1" latinLnBrk="0" hangingPunct="1">
        <a:spcBef>
          <a:spcPct val="20000"/>
        </a:spcBef>
        <a:buFont typeface="Wingdings" pitchFamily="2" charset="2"/>
        <a:buChar char="§"/>
        <a:defRPr sz="2400" kern="1200">
          <a:solidFill>
            <a:schemeClr val="tx1"/>
          </a:solidFill>
          <a:latin typeface="AkkuratStd" pitchFamily="34" charset="0"/>
          <a:ea typeface="+mn-ea"/>
          <a:cs typeface="+mn-cs"/>
        </a:defRPr>
      </a:lvl1pPr>
      <a:lvl2pPr marL="742950" indent="-285750" algn="l" defTabSz="914400" rtl="0" eaLnBrk="1" latinLnBrk="0" hangingPunct="1">
        <a:spcBef>
          <a:spcPct val="20000"/>
        </a:spcBef>
        <a:buFont typeface="Wingdings" pitchFamily="2" charset="2"/>
        <a:buChar char="§"/>
        <a:defRPr sz="2000" kern="1200">
          <a:solidFill>
            <a:schemeClr val="tx1"/>
          </a:solidFill>
          <a:latin typeface="AkkuratStd" pitchFamily="34" charset="0"/>
          <a:ea typeface="+mn-ea"/>
          <a:cs typeface="+mn-cs"/>
        </a:defRPr>
      </a:lvl2pPr>
      <a:lvl3pPr marL="1143000" indent="-228600" algn="l" defTabSz="914400"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3pPr>
      <a:lvl4pPr marL="1600200" indent="-228600" algn="l" defTabSz="914400" rtl="0" eaLnBrk="1" latinLnBrk="0" hangingPunct="1">
        <a:spcBef>
          <a:spcPct val="20000"/>
        </a:spcBef>
        <a:buFont typeface="Wingdings" pitchFamily="2" charset="2"/>
        <a:buChar char="§"/>
        <a:defRPr sz="1600" kern="1200">
          <a:solidFill>
            <a:schemeClr val="tx1"/>
          </a:solidFill>
          <a:latin typeface="AkkuratStd" pitchFamily="34" charset="0"/>
          <a:ea typeface="+mn-ea"/>
          <a:cs typeface="+mn-cs"/>
        </a:defRPr>
      </a:lvl4pPr>
      <a:lvl5pPr marL="2057400" indent="-228600" algn="l" defTabSz="914400" rtl="0" eaLnBrk="1" latinLnBrk="0" hangingPunct="1">
        <a:spcBef>
          <a:spcPct val="20000"/>
        </a:spcBef>
        <a:buFont typeface="Wingdings" pitchFamily="2" charset="2"/>
        <a:buChar char="§"/>
        <a:defRPr sz="1600" kern="1200">
          <a:solidFill>
            <a:schemeClr val="tx1"/>
          </a:solidFill>
          <a:latin typeface="AkkuratStd"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Kultur</a:t>
            </a:r>
            <a:endParaRPr lang="de-DE" dirty="0"/>
          </a:p>
        </p:txBody>
      </p:sp>
      <p:sp>
        <p:nvSpPr>
          <p:cNvPr id="6" name="Foliennummernplatzhalter 5"/>
          <p:cNvSpPr>
            <a:spLocks noGrp="1"/>
          </p:cNvSpPr>
          <p:nvPr>
            <p:ph type="sldNum" sz="quarter" idx="12"/>
          </p:nvPr>
        </p:nvSpPr>
        <p:spPr/>
        <p:txBody>
          <a:bodyPr/>
          <a:lstStyle/>
          <a:p>
            <a:r>
              <a:rPr lang="de-DE" smtClean="0"/>
              <a:t> Seite </a:t>
            </a:r>
            <a:fld id="{895CD297-5E7D-4FCF-9578-B701FA8456D1}" type="slidenum">
              <a:rPr lang="de-DE" smtClean="0"/>
              <a:pPr/>
              <a:t>1</a:t>
            </a:fld>
            <a:endParaRPr lang="de-DE" dirty="0"/>
          </a:p>
        </p:txBody>
      </p:sp>
      <p:sp>
        <p:nvSpPr>
          <p:cNvPr id="4" name="Textfeld 3"/>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2101390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7" name="Textplatzhalter 6"/>
          <p:cNvSpPr>
            <a:spLocks noGrp="1"/>
          </p:cNvSpPr>
          <p:nvPr>
            <p:ph type="body" sz="quarter" idx="13"/>
          </p:nvPr>
        </p:nvSpPr>
        <p:spPr/>
        <p:txBody>
          <a:bodyPr>
            <a:normAutofit/>
          </a:bodyPr>
          <a:lstStyle/>
          <a:p>
            <a:r>
              <a:rPr lang="de-DE" sz="1800" dirty="0" smtClean="0"/>
              <a:t>Kulturschulung bedeutet exemplarische Schulung in </a:t>
            </a:r>
            <a:br>
              <a:rPr lang="de-DE" sz="1800" dirty="0" smtClean="0"/>
            </a:br>
            <a:r>
              <a:rPr lang="de-DE" sz="1800" dirty="0" smtClean="0"/>
              <a:t>abgestimmter Steuerung durch Beziehungsgestaltung.</a:t>
            </a:r>
          </a:p>
          <a:p>
            <a:endParaRPr lang="de-DE" sz="1800" dirty="0" smtClean="0"/>
          </a:p>
          <a:p>
            <a:r>
              <a:rPr lang="de-DE" sz="1800" dirty="0" smtClean="0"/>
              <a:t>Es versteht sich von selbst, dass dies allein durch Inhaltsvermittlung nicht zu leisten ist.</a:t>
            </a:r>
          </a:p>
          <a:p>
            <a:endParaRPr lang="de-DE" sz="1800" dirty="0" smtClean="0"/>
          </a:p>
          <a:p>
            <a:r>
              <a:rPr lang="de-DE" sz="1800" dirty="0" smtClean="0"/>
              <a:t>Eher durch intuitives Begreifen der in der Begegnung </a:t>
            </a:r>
            <a:br>
              <a:rPr lang="de-DE" sz="1800" dirty="0" smtClean="0"/>
            </a:br>
            <a:r>
              <a:rPr lang="de-DE" sz="1800" dirty="0" smtClean="0"/>
              <a:t>verwirklichten Steuerungsprinzipien ergänzend durch </a:t>
            </a:r>
            <a:br>
              <a:rPr lang="de-DE" sz="1800" dirty="0" smtClean="0"/>
            </a:br>
            <a:r>
              <a:rPr lang="de-DE" sz="1800" dirty="0" smtClean="0"/>
              <a:t>deren bewusste Analyse.</a:t>
            </a:r>
          </a:p>
          <a:p>
            <a:endParaRPr lang="de-DE" sz="1800" dirty="0" smtClean="0"/>
          </a:p>
        </p:txBody>
      </p:sp>
      <p:sp>
        <p:nvSpPr>
          <p:cNvPr id="209926" name="Titel 4"/>
          <p:cNvSpPr>
            <a:spLocks noGrp="1"/>
          </p:cNvSpPr>
          <p:nvPr>
            <p:ph type="title"/>
          </p:nvPr>
        </p:nvSpPr>
        <p:spPr/>
        <p:txBody>
          <a:bodyPr/>
          <a:lstStyle/>
          <a:p>
            <a:r>
              <a:rPr lang="de-DE" smtClean="0"/>
              <a:t>Der Mensch ist des Menschen Kulturrahmen!</a:t>
            </a:r>
            <a:endParaRPr lang="de-DE" dirty="0" smtClean="0"/>
          </a:p>
        </p:txBody>
      </p:sp>
      <p:sp>
        <p:nvSpPr>
          <p:cNvPr id="6" name="Foliennummernplatzhalter 5"/>
          <p:cNvSpPr>
            <a:spLocks noGrp="1"/>
          </p:cNvSpPr>
          <p:nvPr>
            <p:ph type="sldNum" sz="quarter" idx="17"/>
          </p:nvPr>
        </p:nvSpPr>
        <p:spPr/>
        <p:txBody>
          <a:bodyPr/>
          <a:lstStyle/>
          <a:p>
            <a:r>
              <a:rPr lang="de-DE" smtClean="0"/>
              <a:t> Seite </a:t>
            </a:r>
            <a:fld id="{895CD297-5E7D-4FCF-9578-B701FA8456D1}" type="slidenum">
              <a:rPr lang="de-DE" smtClean="0"/>
              <a:pPr/>
              <a:t>10</a:t>
            </a:fld>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4704035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51" name="Textplatzhalter 6"/>
          <p:cNvSpPr>
            <a:spLocks noGrp="1"/>
          </p:cNvSpPr>
          <p:nvPr>
            <p:ph type="body" sz="quarter" idx="13"/>
          </p:nvPr>
        </p:nvSpPr>
        <p:spPr/>
        <p:txBody>
          <a:bodyPr>
            <a:normAutofit/>
          </a:bodyPr>
          <a:lstStyle/>
          <a:p>
            <a:pPr marL="457200" indent="-457200">
              <a:buFont typeface="Wingdings" pitchFamily="2" charset="2"/>
              <a:buChar char="§"/>
            </a:pPr>
            <a:r>
              <a:rPr lang="de-DE" sz="2000" dirty="0" smtClean="0"/>
              <a:t>Es muss eine „kritische Masse“ </a:t>
            </a:r>
            <a:br>
              <a:rPr lang="de-DE" sz="2000" dirty="0" smtClean="0"/>
            </a:br>
            <a:r>
              <a:rPr lang="de-DE" sz="2000" dirty="0" smtClean="0"/>
              <a:t>positiver Beispiele erzeugt werden, </a:t>
            </a:r>
            <a:br>
              <a:rPr lang="de-DE" sz="2000" dirty="0" smtClean="0"/>
            </a:br>
            <a:r>
              <a:rPr lang="de-DE" sz="2000" dirty="0" smtClean="0"/>
              <a:t>bis eine neue Kultur trägt. </a:t>
            </a:r>
            <a:br>
              <a:rPr lang="de-DE" sz="2000" dirty="0" smtClean="0"/>
            </a:br>
            <a:endParaRPr lang="de-DE" sz="2000" dirty="0" smtClean="0"/>
          </a:p>
          <a:p>
            <a:pPr marL="457200" indent="-457200">
              <a:buFont typeface="Wingdings" pitchFamily="2" charset="2"/>
              <a:buChar char="§"/>
            </a:pPr>
            <a:r>
              <a:rPr lang="de-DE" sz="2000" dirty="0" err="1" smtClean="0"/>
              <a:t>Wieviel</a:t>
            </a:r>
            <a:r>
              <a:rPr lang="de-DE" sz="2000" dirty="0" smtClean="0"/>
              <a:t> (insbesondere am Anfang) </a:t>
            </a:r>
            <a:r>
              <a:rPr lang="de-DE" sz="2000" dirty="0" err="1" smtClean="0"/>
              <a:t>notwenig</a:t>
            </a:r>
            <a:r>
              <a:rPr lang="de-DE" sz="2000" dirty="0" smtClean="0"/>
              <a:t> ist, </a:t>
            </a:r>
            <a:br>
              <a:rPr lang="de-DE" sz="2000" dirty="0" smtClean="0"/>
            </a:br>
            <a:r>
              <a:rPr lang="de-DE" sz="2000" dirty="0" smtClean="0"/>
              <a:t>wird meist unterschätzt.</a:t>
            </a:r>
          </a:p>
        </p:txBody>
      </p:sp>
      <p:sp>
        <p:nvSpPr>
          <p:cNvPr id="210950" name="Titel 4"/>
          <p:cNvSpPr>
            <a:spLocks noGrp="1"/>
          </p:cNvSpPr>
          <p:nvPr>
            <p:ph type="title"/>
          </p:nvPr>
        </p:nvSpPr>
        <p:spPr/>
        <p:txBody>
          <a:bodyPr/>
          <a:lstStyle/>
          <a:p>
            <a:r>
              <a:rPr lang="de-DE" dirty="0" smtClean="0"/>
              <a:t/>
            </a:r>
            <a:br>
              <a:rPr lang="de-DE" dirty="0" smtClean="0"/>
            </a:br>
            <a:r>
              <a:rPr lang="de-DE" dirty="0"/>
              <a:t/>
            </a:r>
            <a:br>
              <a:rPr lang="de-DE" dirty="0"/>
            </a:br>
            <a:r>
              <a:rPr lang="de-DE" dirty="0" smtClean="0"/>
              <a:t>Kritische Masse</a:t>
            </a:r>
          </a:p>
        </p:txBody>
      </p:sp>
      <p:sp>
        <p:nvSpPr>
          <p:cNvPr id="6" name="Foliennummernplatzhalter 5"/>
          <p:cNvSpPr>
            <a:spLocks noGrp="1"/>
          </p:cNvSpPr>
          <p:nvPr>
            <p:ph type="sldNum" sz="quarter" idx="17"/>
          </p:nvPr>
        </p:nvSpPr>
        <p:spPr/>
        <p:txBody>
          <a:bodyPr/>
          <a:lstStyle/>
          <a:p>
            <a:r>
              <a:rPr lang="de-DE" smtClean="0"/>
              <a:t> Seite </a:t>
            </a:r>
            <a:fld id="{895CD297-5E7D-4FCF-9578-B701FA8456D1}" type="slidenum">
              <a:rPr lang="de-DE" smtClean="0"/>
              <a:pPr/>
              <a:t>11</a:t>
            </a:fld>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36802961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4" name="Titel 4"/>
          <p:cNvSpPr>
            <a:spLocks noGrp="1"/>
          </p:cNvSpPr>
          <p:nvPr>
            <p:ph type="title"/>
          </p:nvPr>
        </p:nvSpPr>
        <p:spPr/>
        <p:txBody>
          <a:bodyPr/>
          <a:lstStyle/>
          <a:p>
            <a:r>
              <a:rPr lang="de-DE" sz="2400" dirty="0" smtClean="0"/>
              <a:t/>
            </a:r>
            <a:br>
              <a:rPr lang="de-DE" sz="2400" dirty="0" smtClean="0"/>
            </a:br>
            <a:r>
              <a:rPr lang="de-DE" sz="2400" dirty="0"/>
              <a:t/>
            </a:r>
            <a:br>
              <a:rPr lang="de-DE" sz="2400" dirty="0"/>
            </a:br>
            <a:r>
              <a:rPr lang="de-DE" sz="2400" dirty="0" smtClean="0"/>
              <a:t/>
            </a:r>
            <a:br>
              <a:rPr lang="de-DE" sz="2400" dirty="0" smtClean="0"/>
            </a:br>
            <a:r>
              <a:rPr lang="de-DE" sz="2400" dirty="0" smtClean="0"/>
              <a:t>» Dezentrale Leistungserbringung </a:t>
            </a:r>
            <a:br>
              <a:rPr lang="de-DE" sz="2400" dirty="0" smtClean="0"/>
            </a:br>
            <a:r>
              <a:rPr lang="de-DE" sz="2400" dirty="0" smtClean="0"/>
              <a:t>und Entwicklung brauchen mehr und </a:t>
            </a:r>
            <a:br>
              <a:rPr lang="de-DE" sz="2400" dirty="0" smtClean="0"/>
            </a:br>
            <a:r>
              <a:rPr lang="de-DE" sz="2400" dirty="0" smtClean="0"/>
              <a:t>intelligentere Standardisierungen brauchen mehr und intelligentere Führung, wenn nicht babylonische Verwirrung und Desintegration der Gesamtorganisation die Folge sein sollen.« </a:t>
            </a:r>
          </a:p>
        </p:txBody>
      </p:sp>
      <p:sp>
        <p:nvSpPr>
          <p:cNvPr id="6" name="Foliennummernplatzhalter 5"/>
          <p:cNvSpPr>
            <a:spLocks noGrp="1"/>
          </p:cNvSpPr>
          <p:nvPr>
            <p:ph type="sldNum" sz="quarter" idx="17"/>
          </p:nvPr>
        </p:nvSpPr>
        <p:spPr/>
        <p:txBody>
          <a:bodyPr/>
          <a:lstStyle/>
          <a:p>
            <a:r>
              <a:rPr lang="de-DE" smtClean="0"/>
              <a:t> Seite </a:t>
            </a:r>
            <a:fld id="{895CD297-5E7D-4FCF-9578-B701FA8456D1}" type="slidenum">
              <a:rPr lang="de-DE" smtClean="0"/>
              <a:pPr/>
              <a:t>12</a:t>
            </a:fld>
            <a:endParaRPr lang="de-DE" dirty="0"/>
          </a:p>
        </p:txBody>
      </p:sp>
      <p:sp>
        <p:nvSpPr>
          <p:cNvPr id="7" name="Textfeld 6"/>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21682902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9" name="Textplatzhalter 6"/>
          <p:cNvSpPr>
            <a:spLocks noGrp="1"/>
          </p:cNvSpPr>
          <p:nvPr>
            <p:ph type="body" sz="quarter" idx="13"/>
          </p:nvPr>
        </p:nvSpPr>
        <p:spPr/>
        <p:txBody>
          <a:bodyPr>
            <a:normAutofit fontScale="92500" lnSpcReduction="20000"/>
          </a:bodyPr>
          <a:lstStyle/>
          <a:p>
            <a:r>
              <a:rPr lang="de-DE" dirty="0" smtClean="0"/>
              <a:t>Top down und </a:t>
            </a:r>
            <a:r>
              <a:rPr lang="de-DE" dirty="0" err="1" smtClean="0"/>
              <a:t>bottom</a:t>
            </a:r>
            <a:r>
              <a:rPr lang="de-DE" dirty="0" smtClean="0"/>
              <a:t> </a:t>
            </a:r>
            <a:r>
              <a:rPr lang="de-DE" dirty="0" err="1" smtClean="0"/>
              <a:t>up</a:t>
            </a:r>
            <a:r>
              <a:rPr lang="de-DE" dirty="0" smtClean="0"/>
              <a:t> Prozesse, </a:t>
            </a:r>
          </a:p>
          <a:p>
            <a:r>
              <a:rPr lang="de-DE" dirty="0" smtClean="0"/>
              <a:t>zentrale Steuerung und </a:t>
            </a:r>
          </a:p>
          <a:p>
            <a:r>
              <a:rPr lang="de-DE" dirty="0" smtClean="0"/>
              <a:t>dezentrale Steuerung müssen</a:t>
            </a:r>
          </a:p>
          <a:p>
            <a:r>
              <a:rPr lang="de-DE" dirty="0" smtClean="0"/>
              <a:t>aufeinander abgestimmt werden.</a:t>
            </a:r>
          </a:p>
          <a:p>
            <a:endParaRPr lang="de-DE" dirty="0" smtClean="0"/>
          </a:p>
          <a:p>
            <a:r>
              <a:rPr lang="de-DE" dirty="0" smtClean="0"/>
              <a:t>Strategisches Management + Strategische Führung </a:t>
            </a:r>
          </a:p>
          <a:p>
            <a:endParaRPr lang="de-DE" dirty="0" smtClean="0"/>
          </a:p>
          <a:p>
            <a:r>
              <a:rPr lang="de-DE" dirty="0" smtClean="0">
                <a:solidFill>
                  <a:srgbClr val="912133"/>
                </a:solidFill>
              </a:rPr>
              <a:t>	»Auch KE ist Chefsache, </a:t>
            </a:r>
            <a:br>
              <a:rPr lang="de-DE" dirty="0" smtClean="0">
                <a:solidFill>
                  <a:srgbClr val="912133"/>
                </a:solidFill>
              </a:rPr>
            </a:br>
            <a:r>
              <a:rPr lang="de-DE" dirty="0" smtClean="0">
                <a:solidFill>
                  <a:srgbClr val="912133"/>
                </a:solidFill>
              </a:rPr>
              <a:t>	oder findet nicht statt!«</a:t>
            </a:r>
          </a:p>
          <a:p>
            <a:endParaRPr lang="de-DE" dirty="0" smtClean="0"/>
          </a:p>
        </p:txBody>
      </p:sp>
      <p:sp>
        <p:nvSpPr>
          <p:cNvPr id="212998" name="Titel 4"/>
          <p:cNvSpPr>
            <a:spLocks noGrp="1"/>
          </p:cNvSpPr>
          <p:nvPr>
            <p:ph type="title"/>
          </p:nvPr>
        </p:nvSpPr>
        <p:spPr/>
        <p:txBody>
          <a:bodyPr/>
          <a:lstStyle/>
          <a:p>
            <a:r>
              <a:rPr lang="de-DE" dirty="0" smtClean="0"/>
              <a:t>»OE ist Chefsache, </a:t>
            </a:r>
            <a:br>
              <a:rPr lang="de-DE" dirty="0" smtClean="0"/>
            </a:br>
            <a:r>
              <a:rPr lang="de-DE" dirty="0" smtClean="0"/>
              <a:t>oder findet nicht statt!«</a:t>
            </a:r>
          </a:p>
        </p:txBody>
      </p:sp>
      <p:sp>
        <p:nvSpPr>
          <p:cNvPr id="6" name="Foliennummernplatzhalter 5"/>
          <p:cNvSpPr>
            <a:spLocks noGrp="1"/>
          </p:cNvSpPr>
          <p:nvPr>
            <p:ph type="sldNum" sz="quarter" idx="17"/>
          </p:nvPr>
        </p:nvSpPr>
        <p:spPr/>
        <p:txBody>
          <a:bodyPr/>
          <a:lstStyle/>
          <a:p>
            <a:r>
              <a:rPr lang="de-DE" smtClean="0"/>
              <a:t> Seite </a:t>
            </a:r>
            <a:fld id="{895CD297-5E7D-4FCF-9578-B701FA8456D1}" type="slidenum">
              <a:rPr lang="de-DE" smtClean="0"/>
              <a:pPr/>
              <a:t>13</a:t>
            </a:fld>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41690170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90008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90571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normAutofit/>
          </a:bodyPr>
          <a:lstStyle/>
          <a:p>
            <a:r>
              <a:rPr lang="de-DE" sz="2000" dirty="0" smtClean="0"/>
              <a:t>Organisationskultur meint gelebte Antworten auf Fragen der Leistungserbringung und der Lebensqualität der beteiligten Menschen in formellen und informellen Bereichen des Zusammenwirkens.</a:t>
            </a:r>
          </a:p>
          <a:p>
            <a:endParaRPr lang="de-DE" sz="2000" dirty="0" smtClean="0"/>
          </a:p>
          <a:p>
            <a:pPr marL="342900" indent="-342900">
              <a:buFont typeface="Wingdings" pitchFamily="2" charset="2"/>
              <a:buChar char="§"/>
            </a:pPr>
            <a:r>
              <a:rPr lang="de-DE" sz="2000" dirty="0" smtClean="0"/>
              <a:t>Deskriptiv</a:t>
            </a:r>
          </a:p>
          <a:p>
            <a:pPr marL="342900" indent="-342900">
              <a:buFont typeface="Wingdings" pitchFamily="2" charset="2"/>
              <a:buChar char="§"/>
            </a:pPr>
            <a:r>
              <a:rPr lang="de-DE" sz="2000" dirty="0" smtClean="0"/>
              <a:t>Normativ</a:t>
            </a:r>
          </a:p>
        </p:txBody>
      </p:sp>
      <p:sp>
        <p:nvSpPr>
          <p:cNvPr id="29702" name="Titel 4"/>
          <p:cNvSpPr>
            <a:spLocks noGrp="1"/>
          </p:cNvSpPr>
          <p:nvPr>
            <p:ph type="title"/>
          </p:nvPr>
        </p:nvSpPr>
        <p:spPr/>
        <p:txBody>
          <a:bodyPr/>
          <a:lstStyle/>
          <a:p>
            <a:r>
              <a:rPr lang="de-DE" dirty="0" smtClean="0"/>
              <a:t/>
            </a:r>
            <a:br>
              <a:rPr lang="de-DE" dirty="0" smtClean="0"/>
            </a:br>
            <a:r>
              <a:rPr lang="de-DE" dirty="0" smtClean="0"/>
              <a:t>Kultur	</a:t>
            </a:r>
          </a:p>
        </p:txBody>
      </p:sp>
      <p:sp>
        <p:nvSpPr>
          <p:cNvPr id="6" name="Foliennummernplatzhalter 5"/>
          <p:cNvSpPr>
            <a:spLocks noGrp="1"/>
          </p:cNvSpPr>
          <p:nvPr>
            <p:ph type="sldNum" sz="quarter" idx="17"/>
          </p:nvPr>
        </p:nvSpPr>
        <p:spPr/>
        <p:txBody>
          <a:bodyPr/>
          <a:lstStyle/>
          <a:p>
            <a:r>
              <a:rPr lang="de-DE" smtClean="0"/>
              <a:t> Seite </a:t>
            </a:r>
            <a:fld id="{895CD297-5E7D-4FCF-9578-B701FA8456D1}" type="slidenum">
              <a:rPr lang="de-DE" smtClean="0"/>
              <a:pPr/>
              <a:t>2</a:t>
            </a:fld>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3962608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p:txBody>
          <a:bodyPr>
            <a:normAutofit/>
          </a:bodyPr>
          <a:lstStyle/>
          <a:p>
            <a:r>
              <a:rPr lang="de-DE" sz="2000" dirty="0" smtClean="0"/>
              <a:t>Mit Kultur kann das Beste in jedem in den Vordergrund gebracht und mit dem Besten anderer verknüpft werden.</a:t>
            </a:r>
          </a:p>
          <a:p>
            <a:endParaRPr lang="de-DE" sz="2000" dirty="0" smtClean="0"/>
          </a:p>
          <a:p>
            <a:pPr marL="342900" indent="-342900">
              <a:buFont typeface="Wingdings" pitchFamily="2" charset="2"/>
              <a:buChar char="§"/>
            </a:pPr>
            <a:r>
              <a:rPr lang="de-DE" sz="2000" dirty="0" smtClean="0"/>
              <a:t>Komplexe Systeme können nur durch Kultur gesteuert werden</a:t>
            </a:r>
          </a:p>
          <a:p>
            <a:pPr marL="342900" indent="-342900">
              <a:buFont typeface="Wingdings" pitchFamily="2" charset="2"/>
              <a:buChar char="§"/>
            </a:pPr>
            <a:r>
              <a:rPr lang="de-DE" sz="2000" dirty="0" smtClean="0"/>
              <a:t>Kultur braucht Kulturgestaltung</a:t>
            </a:r>
          </a:p>
          <a:p>
            <a:pPr marL="342900" indent="-342900">
              <a:buFont typeface="Wingdings" pitchFamily="2" charset="2"/>
              <a:buChar char="§"/>
            </a:pPr>
            <a:r>
              <a:rPr lang="de-DE" sz="2000" dirty="0" smtClean="0"/>
              <a:t>Kultur kann nur durch Kultur erzeugt werden</a:t>
            </a:r>
          </a:p>
          <a:p>
            <a:pPr marL="342900" indent="-342900">
              <a:buFont typeface="Wingdings" pitchFamily="2" charset="2"/>
              <a:buChar char="§"/>
            </a:pPr>
            <a:r>
              <a:rPr lang="de-DE" sz="2000" dirty="0" smtClean="0"/>
              <a:t>Kultur braucht Ordnung und Rahmen einerseits und Spielraum andererseits</a:t>
            </a:r>
          </a:p>
          <a:p>
            <a:pPr marL="342900" indent="-342900">
              <a:buFont typeface="Wingdings" pitchFamily="2" charset="2"/>
              <a:buChar char="§"/>
            </a:pPr>
            <a:r>
              <a:rPr lang="de-DE" sz="2000" dirty="0" smtClean="0"/>
              <a:t>Kultur braucht Pflege, insbesondere in der Initialphase</a:t>
            </a:r>
          </a:p>
        </p:txBody>
      </p:sp>
      <p:sp>
        <p:nvSpPr>
          <p:cNvPr id="30726" name="Titel 1"/>
          <p:cNvSpPr>
            <a:spLocks noGrp="1"/>
          </p:cNvSpPr>
          <p:nvPr>
            <p:ph type="title"/>
          </p:nvPr>
        </p:nvSpPr>
        <p:spPr/>
        <p:txBody>
          <a:bodyPr/>
          <a:lstStyle/>
          <a:p>
            <a:r>
              <a:rPr lang="de-DE" smtClean="0"/>
              <a:t>Warum Kultur?</a:t>
            </a:r>
            <a:endParaRPr lang="de-DE" dirty="0" smtClean="0"/>
          </a:p>
        </p:txBody>
      </p:sp>
      <p:sp>
        <p:nvSpPr>
          <p:cNvPr id="7" name="Foliennummernplatzhalter 6"/>
          <p:cNvSpPr>
            <a:spLocks noGrp="1"/>
          </p:cNvSpPr>
          <p:nvPr>
            <p:ph type="sldNum" sz="quarter" idx="17"/>
          </p:nvPr>
        </p:nvSpPr>
        <p:spPr/>
        <p:txBody>
          <a:bodyPr/>
          <a:lstStyle/>
          <a:p>
            <a:r>
              <a:rPr lang="de-DE" smtClean="0"/>
              <a:t> Seite </a:t>
            </a:r>
            <a:fld id="{895CD297-5E7D-4FCF-9578-B701FA8456D1}" type="slidenum">
              <a:rPr lang="de-DE" smtClean="0"/>
              <a:pPr/>
              <a:t>3</a:t>
            </a:fld>
            <a:endParaRPr lang="de-DE" dirty="0"/>
          </a:p>
        </p:txBody>
      </p:sp>
      <p:sp>
        <p:nvSpPr>
          <p:cNvPr id="6" name="Textfeld 5"/>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36658601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p:txBody>
          <a:bodyPr>
            <a:normAutofit/>
          </a:bodyPr>
          <a:lstStyle/>
          <a:p>
            <a:r>
              <a:rPr lang="de-DE" sz="2000" dirty="0" smtClean="0"/>
              <a:t>Um aus Intelligenz Einzelner erst Schwarmintelligenz zu machen sind </a:t>
            </a:r>
          </a:p>
          <a:p>
            <a:pPr marL="700796" lvl="1" indent="-342900">
              <a:buFont typeface="Wingdings" pitchFamily="2" charset="2"/>
              <a:buChar char="§"/>
            </a:pPr>
            <a:r>
              <a:rPr lang="de-DE" sz="1800" dirty="0" smtClean="0"/>
              <a:t>Steuerungsmechanismen,</a:t>
            </a:r>
          </a:p>
          <a:p>
            <a:pPr marL="700796" lvl="1" indent="-342900">
              <a:buFont typeface="Wingdings" pitchFamily="2" charset="2"/>
              <a:buChar char="§"/>
            </a:pPr>
            <a:r>
              <a:rPr lang="de-DE" sz="1800" dirty="0" smtClean="0"/>
              <a:t>Abstimmungsroutinen und </a:t>
            </a:r>
          </a:p>
          <a:p>
            <a:pPr marL="700796" lvl="1" indent="-342900">
              <a:buFont typeface="Wingdings" pitchFamily="2" charset="2"/>
              <a:buChar char="§"/>
            </a:pPr>
            <a:r>
              <a:rPr lang="de-DE" sz="1800" dirty="0" smtClean="0"/>
              <a:t>bevorzugte Lebensformen </a:t>
            </a:r>
          </a:p>
          <a:p>
            <a:r>
              <a:rPr lang="de-DE" sz="2000" dirty="0" smtClean="0"/>
              <a:t>erforderlich, die eben unter dem Begriff Kultur gefasst werden können. </a:t>
            </a:r>
          </a:p>
          <a:p>
            <a:endParaRPr lang="de-DE" sz="2000" dirty="0" smtClean="0"/>
          </a:p>
          <a:p>
            <a:r>
              <a:rPr lang="de-DE" sz="2000" dirty="0" smtClean="0"/>
              <a:t>Die Intelligenz solcher Systeme liegt vorrangig zwischen den Individuen also in den Beziehungen und ihrer Logik.</a:t>
            </a:r>
          </a:p>
        </p:txBody>
      </p:sp>
      <p:sp>
        <p:nvSpPr>
          <p:cNvPr id="31750" name="Titel 4"/>
          <p:cNvSpPr>
            <a:spLocks noGrp="1"/>
          </p:cNvSpPr>
          <p:nvPr>
            <p:ph type="title"/>
          </p:nvPr>
        </p:nvSpPr>
        <p:spPr/>
        <p:txBody>
          <a:bodyPr/>
          <a:lstStyle/>
          <a:p>
            <a:r>
              <a:rPr lang="de-DE" dirty="0" smtClean="0"/>
              <a:t>Schwarmintelligenz und Kultur</a:t>
            </a:r>
            <a:br>
              <a:rPr lang="de-DE" dirty="0" smtClean="0"/>
            </a:br>
            <a:endParaRPr lang="de-DE" dirty="0" smtClean="0"/>
          </a:p>
        </p:txBody>
      </p:sp>
      <p:sp>
        <p:nvSpPr>
          <p:cNvPr id="6" name="Foliennummernplatzhalter 5"/>
          <p:cNvSpPr>
            <a:spLocks noGrp="1"/>
          </p:cNvSpPr>
          <p:nvPr>
            <p:ph type="sldNum" sz="quarter" idx="17"/>
          </p:nvPr>
        </p:nvSpPr>
        <p:spPr/>
        <p:txBody>
          <a:bodyPr/>
          <a:lstStyle/>
          <a:p>
            <a:r>
              <a:rPr lang="de-DE" smtClean="0"/>
              <a:t> Seite </a:t>
            </a:r>
            <a:fld id="{895CD297-5E7D-4FCF-9578-B701FA8456D1}" type="slidenum">
              <a:rPr lang="de-DE" smtClean="0"/>
              <a:pPr/>
              <a:t>4</a:t>
            </a:fld>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27562765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87" name="Titel 1"/>
          <p:cNvSpPr>
            <a:spLocks noGrp="1"/>
          </p:cNvSpPr>
          <p:nvPr>
            <p:ph type="title"/>
          </p:nvPr>
        </p:nvSpPr>
        <p:spPr/>
        <p:txBody>
          <a:bodyPr/>
          <a:lstStyle/>
          <a:p>
            <a:r>
              <a:rPr lang="de-DE" smtClean="0"/>
              <a:t>Doppelte Herausforderung</a:t>
            </a:r>
            <a:endParaRPr lang="de-DE" dirty="0" smtClean="0"/>
          </a:p>
        </p:txBody>
      </p:sp>
      <p:sp>
        <p:nvSpPr>
          <p:cNvPr id="5" name="Textplatzhalter 4"/>
          <p:cNvSpPr>
            <a:spLocks noGrp="1"/>
          </p:cNvSpPr>
          <p:nvPr>
            <p:ph type="body" sz="quarter" idx="14"/>
          </p:nvPr>
        </p:nvSpPr>
        <p:spPr>
          <a:xfrm>
            <a:off x="6846267" y="1708150"/>
            <a:ext cx="1691680" cy="3023840"/>
          </a:xfrm>
        </p:spPr>
        <p:txBody>
          <a:bodyPr/>
          <a:lstStyle/>
          <a:p>
            <a:endParaRPr lang="de-DE"/>
          </a:p>
        </p:txBody>
      </p:sp>
      <p:sp>
        <p:nvSpPr>
          <p:cNvPr id="6" name="Oval 95"/>
          <p:cNvSpPr>
            <a:spLocks noChangeArrowheads="1"/>
          </p:cNvSpPr>
          <p:nvPr/>
        </p:nvSpPr>
        <p:spPr bwMode="auto">
          <a:xfrm flipH="1">
            <a:off x="5004048" y="995728"/>
            <a:ext cx="3308512" cy="3530023"/>
          </a:xfrm>
          <a:prstGeom prst="ellipse">
            <a:avLst/>
          </a:prstGeom>
          <a:noFill/>
          <a:ln w="9525">
            <a:solidFill>
              <a:srgbClr val="000000"/>
            </a:solidFill>
            <a:round/>
            <a:headEnd/>
            <a:tailEnd/>
          </a:ln>
          <a:extLst>
            <a:ext uri="{909E8E84-426E-40DD-AFC4-6F175D3DCCD1}">
              <a14:hiddenFill xmlns:a14="http://schemas.microsoft.com/office/drawing/2010/main">
                <a:solidFill>
                  <a:srgbClr val="00CC99"/>
                </a:solidFill>
              </a14:hiddenFill>
            </a:ext>
          </a:extLst>
        </p:spPr>
        <p:txBody>
          <a:bodyPr vert="horz" wrap="square" lIns="71579" tIns="35790" rIns="71579" bIns="35790" numCol="1" anchor="ctr" anchorCtr="0" compatLnSpc="1">
            <a:prstTxWarp prst="textNoShape">
              <a:avLst/>
            </a:prstTxWarp>
          </a:bodyPr>
          <a:lstStyle/>
          <a:p>
            <a:endParaRPr lang="de-DE"/>
          </a:p>
        </p:txBody>
      </p:sp>
      <p:sp>
        <p:nvSpPr>
          <p:cNvPr id="7" name="Rectangle 94"/>
          <p:cNvSpPr>
            <a:spLocks noChangeArrowheads="1"/>
          </p:cNvSpPr>
          <p:nvPr/>
        </p:nvSpPr>
        <p:spPr bwMode="auto">
          <a:xfrm flipH="1">
            <a:off x="6567026" y="906678"/>
            <a:ext cx="2397461" cy="38253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1579" tIns="35790" rIns="71579" bIns="35790" numCol="1" anchor="ctr" anchorCtr="0" compatLnSpc="1">
            <a:prstTxWarp prst="textNoShape">
              <a:avLst/>
            </a:prstTxWarp>
          </a:bodyPr>
          <a:lstStyle/>
          <a:p>
            <a:endParaRPr lang="de-DE"/>
          </a:p>
        </p:txBody>
      </p:sp>
      <p:sp>
        <p:nvSpPr>
          <p:cNvPr id="9" name="Oval 93"/>
          <p:cNvSpPr>
            <a:spLocks noChangeArrowheads="1"/>
          </p:cNvSpPr>
          <p:nvPr/>
        </p:nvSpPr>
        <p:spPr bwMode="auto">
          <a:xfrm>
            <a:off x="-797101" y="996749"/>
            <a:ext cx="3627387" cy="3529996"/>
          </a:xfrm>
          <a:prstGeom prst="ellipse">
            <a:avLst/>
          </a:prstGeom>
          <a:noFill/>
          <a:ln w="9525">
            <a:solidFill>
              <a:srgbClr val="000000"/>
            </a:solidFill>
            <a:round/>
            <a:headEnd/>
            <a:tailEnd/>
          </a:ln>
          <a:extLst>
            <a:ext uri="{909E8E84-426E-40DD-AFC4-6F175D3DCCD1}">
              <a14:hiddenFill xmlns:a14="http://schemas.microsoft.com/office/drawing/2010/main">
                <a:solidFill>
                  <a:srgbClr val="00CC99"/>
                </a:solidFill>
              </a14:hiddenFill>
            </a:ext>
          </a:extLst>
        </p:spPr>
        <p:txBody>
          <a:bodyPr vert="horz" wrap="square" lIns="71579" tIns="35790" rIns="71579" bIns="35790" numCol="1" anchor="ctr" anchorCtr="0" compatLnSpc="1">
            <a:prstTxWarp prst="textNoShape">
              <a:avLst/>
            </a:prstTxWarp>
          </a:bodyPr>
          <a:lstStyle/>
          <a:p>
            <a:endParaRPr lang="de-DE"/>
          </a:p>
        </p:txBody>
      </p:sp>
      <p:sp>
        <p:nvSpPr>
          <p:cNvPr id="10" name="Rectangle 92"/>
          <p:cNvSpPr>
            <a:spLocks noChangeArrowheads="1"/>
          </p:cNvSpPr>
          <p:nvPr/>
        </p:nvSpPr>
        <p:spPr bwMode="auto">
          <a:xfrm>
            <a:off x="-900608" y="906678"/>
            <a:ext cx="1917201" cy="3721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1579" tIns="35790" rIns="71579" bIns="35790" numCol="1" anchor="ctr" anchorCtr="0" compatLnSpc="1">
            <a:prstTxWarp prst="textNoShape">
              <a:avLst/>
            </a:prstTxWarp>
          </a:bodyPr>
          <a:lstStyle/>
          <a:p>
            <a:endParaRPr lang="de-DE"/>
          </a:p>
        </p:txBody>
      </p:sp>
      <p:sp>
        <p:nvSpPr>
          <p:cNvPr id="11" name="Oval 90"/>
          <p:cNvSpPr>
            <a:spLocks noChangeArrowheads="1"/>
          </p:cNvSpPr>
          <p:nvPr/>
        </p:nvSpPr>
        <p:spPr bwMode="auto">
          <a:xfrm>
            <a:off x="2830286" y="1707894"/>
            <a:ext cx="2160000" cy="2160000"/>
          </a:xfrm>
          <a:prstGeom prst="ellipse">
            <a:avLst/>
          </a:prstGeom>
          <a:solidFill>
            <a:srgbClr val="DDDDDD"/>
          </a:solidFill>
          <a:ln w="9525" cap="rnd">
            <a:solidFill>
              <a:srgbClr val="000000"/>
            </a:solidFill>
            <a:prstDash val="sysDot"/>
            <a:round/>
            <a:headEnd/>
            <a:tailEnd/>
          </a:ln>
        </p:spPr>
        <p:txBody>
          <a:bodyPr vert="horz" wrap="square" lIns="71579" tIns="35790" rIns="71579" bIns="35790" numCol="1" anchor="ctr" anchorCtr="0" compatLnSpc="1">
            <a:prstTxWarp prst="textNoShape">
              <a:avLst/>
            </a:prstTxWarp>
          </a:bodyPr>
          <a:lstStyle/>
          <a:p>
            <a:endParaRPr lang="de-DE"/>
          </a:p>
        </p:txBody>
      </p:sp>
      <p:sp>
        <p:nvSpPr>
          <p:cNvPr id="12" name="Text Box 89"/>
          <p:cNvSpPr txBox="1">
            <a:spLocks noChangeArrowheads="1"/>
          </p:cNvSpPr>
          <p:nvPr/>
        </p:nvSpPr>
        <p:spPr bwMode="auto">
          <a:xfrm>
            <a:off x="2829942" y="2211950"/>
            <a:ext cx="2174106" cy="989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algn="ctr" defTabSz="715792" fontAlgn="base">
              <a:spcBef>
                <a:spcPct val="0"/>
              </a:spcBef>
              <a:spcAft>
                <a:spcPct val="0"/>
              </a:spcAft>
            </a:pPr>
            <a:r>
              <a:rPr kumimoji="0" lang="de-DE" b="1" i="0" u="none" strike="noStrike" cap="none" normalizeH="0" baseline="0" dirty="0" smtClean="0">
                <a:ln>
                  <a:noFill/>
                </a:ln>
                <a:solidFill>
                  <a:srgbClr val="000000"/>
                </a:solidFill>
                <a:effectLst/>
                <a:latin typeface="Akkurat-Bold"/>
                <a:ea typeface="Times New Roman" pitchFamily="18" charset="0"/>
                <a:cs typeface="Arial" pitchFamily="34" charset="0"/>
              </a:rPr>
              <a:t> Geteilte Kultur</a:t>
            </a:r>
            <a:endParaRPr kumimoji="0" lang="de-DE" b="0" i="0" u="none" strike="noStrike" cap="none" normalizeH="0" baseline="0" dirty="0" smtClean="0">
              <a:ln>
                <a:noFill/>
              </a:ln>
              <a:solidFill>
                <a:schemeClr val="tx1"/>
              </a:solidFill>
              <a:effectLst/>
              <a:latin typeface="Akkurat-Bold"/>
              <a:cs typeface="Arial" pitchFamily="34" charset="0"/>
            </a:endParaRPr>
          </a:p>
          <a:p>
            <a:pPr algn="ctr" defTabSz="715792" eaLnBrk="0" fontAlgn="base" hangingPunct="0">
              <a:spcBef>
                <a:spcPct val="0"/>
              </a:spcBef>
              <a:spcAft>
                <a:spcPct val="0"/>
              </a:spcAft>
            </a:pPr>
            <a:endParaRPr kumimoji="0" lang="de-DE" b="0" i="0" u="none" strike="noStrike" cap="none" normalizeH="0" baseline="0" dirty="0" smtClean="0">
              <a:ln>
                <a:noFill/>
              </a:ln>
              <a:solidFill>
                <a:schemeClr val="tx1"/>
              </a:solidFill>
              <a:effectLst/>
              <a:latin typeface="Akkurat-Bold"/>
              <a:cs typeface="Arial" pitchFamily="34" charset="0"/>
            </a:endParaRPr>
          </a:p>
          <a:p>
            <a:pPr algn="ctr" defTabSz="715792" eaLnBrk="0" fontAlgn="base" hangingPunct="0">
              <a:spcBef>
                <a:spcPct val="0"/>
              </a:spcBef>
              <a:spcAft>
                <a:spcPct val="0"/>
              </a:spcAft>
            </a:pPr>
            <a:r>
              <a:rPr kumimoji="0" lang="de-DE" b="1" i="0" u="none" strike="noStrike" cap="none" normalizeH="0" baseline="0" dirty="0" smtClean="0">
                <a:ln>
                  <a:noFill/>
                </a:ln>
                <a:solidFill>
                  <a:srgbClr val="000000"/>
                </a:solidFill>
                <a:effectLst/>
                <a:latin typeface="Akkurat-Bold"/>
                <a:ea typeface="Times New Roman" pitchFamily="18" charset="0"/>
                <a:cs typeface="Arial" pitchFamily="34" charset="0"/>
              </a:rPr>
              <a:t>Kultur der </a:t>
            </a:r>
          </a:p>
          <a:p>
            <a:pPr algn="ctr" defTabSz="715792" eaLnBrk="0" fontAlgn="base" hangingPunct="0">
              <a:spcBef>
                <a:spcPct val="0"/>
              </a:spcBef>
              <a:spcAft>
                <a:spcPct val="0"/>
              </a:spcAft>
            </a:pPr>
            <a:r>
              <a:rPr kumimoji="0" lang="de-DE" b="1" i="0" u="none" strike="noStrike" cap="none" normalizeH="0" baseline="0" dirty="0" smtClean="0">
                <a:ln>
                  <a:noFill/>
                </a:ln>
                <a:solidFill>
                  <a:srgbClr val="000000"/>
                </a:solidFill>
                <a:effectLst/>
                <a:latin typeface="Akkurat-Bold"/>
                <a:ea typeface="Times New Roman" pitchFamily="18" charset="0"/>
                <a:cs typeface="Arial" pitchFamily="34" charset="0"/>
              </a:rPr>
              <a:t>Kulturbegegnung</a:t>
            </a:r>
            <a:endParaRPr kumimoji="0" lang="de-DE" b="0" i="0" u="none" strike="noStrike" cap="none" normalizeH="0" baseline="0" dirty="0" smtClean="0">
              <a:ln>
                <a:noFill/>
              </a:ln>
              <a:solidFill>
                <a:schemeClr val="tx1"/>
              </a:solidFill>
              <a:effectLst/>
              <a:latin typeface="Akkurat-Bold"/>
              <a:cs typeface="Arial" pitchFamily="34" charset="0"/>
            </a:endParaRPr>
          </a:p>
        </p:txBody>
      </p:sp>
      <p:sp>
        <p:nvSpPr>
          <p:cNvPr id="13" name="Text Box 88"/>
          <p:cNvSpPr txBox="1">
            <a:spLocks noChangeArrowheads="1"/>
          </p:cNvSpPr>
          <p:nvPr/>
        </p:nvSpPr>
        <p:spPr bwMode="auto">
          <a:xfrm>
            <a:off x="5187626" y="2422379"/>
            <a:ext cx="2118519" cy="576732"/>
          </a:xfrm>
          <a:prstGeom prst="rect">
            <a:avLst/>
          </a:prstGeom>
          <a:solidFill>
            <a:schemeClr val="bg1"/>
          </a:solidFill>
          <a:ln w="9525">
            <a:solidFill>
              <a:schemeClr val="bg1"/>
            </a:solidFill>
            <a:miter lim="800000"/>
            <a:headEnd/>
            <a:tailEnd/>
          </a:ln>
        </p:spPr>
        <p:txBody>
          <a:bodyPr vert="horz" wrap="square" lIns="71579" tIns="35790" rIns="71579" bIns="35790" numCol="1" anchor="ctr" anchorCtr="0" compatLnSpc="1">
            <a:prstTxWarp prst="textNoShape">
              <a:avLst/>
            </a:prstTxWarp>
          </a:bodyPr>
          <a:lstStyle/>
          <a:p>
            <a:pPr algn="ctr" defTabSz="715792" fontAlgn="base">
              <a:spcBef>
                <a:spcPct val="0"/>
              </a:spcBef>
              <a:spcAft>
                <a:spcPct val="0"/>
              </a:spcAft>
            </a:pPr>
            <a:r>
              <a:rPr kumimoji="0" lang="de-DE" b="1" i="0" u="none" strike="noStrike" cap="none" normalizeH="0" baseline="0" smtClean="0">
                <a:ln>
                  <a:noFill/>
                </a:ln>
                <a:solidFill>
                  <a:srgbClr val="000000"/>
                </a:solidFill>
                <a:effectLst/>
                <a:latin typeface="Akkurat-Bold"/>
                <a:ea typeface="Times New Roman" pitchFamily="18" charset="0"/>
                <a:cs typeface="Arial" pitchFamily="34" charset="0"/>
              </a:rPr>
              <a:t>Kultur </a:t>
            </a:r>
            <a:endParaRPr kumimoji="0" lang="de-DE" b="0" i="0" u="none" strike="noStrike" cap="none" normalizeH="0" baseline="0" smtClean="0">
              <a:ln>
                <a:noFill/>
              </a:ln>
              <a:solidFill>
                <a:schemeClr val="tx1"/>
              </a:solidFill>
              <a:effectLst/>
              <a:latin typeface="Akkurat-Bold"/>
              <a:cs typeface="Arial" pitchFamily="34" charset="0"/>
            </a:endParaRPr>
          </a:p>
          <a:p>
            <a:pPr algn="ctr" defTabSz="715792" eaLnBrk="0" fontAlgn="base" hangingPunct="0">
              <a:spcBef>
                <a:spcPct val="0"/>
              </a:spcBef>
              <a:spcAft>
                <a:spcPct val="0"/>
              </a:spcAft>
            </a:pPr>
            <a:r>
              <a:rPr kumimoji="0" lang="de-DE" b="1" i="0" u="none" strike="noStrike" cap="none" normalizeH="0" baseline="0" smtClean="0">
                <a:ln>
                  <a:noFill/>
                </a:ln>
                <a:solidFill>
                  <a:srgbClr val="000000"/>
                </a:solidFill>
                <a:effectLst/>
                <a:latin typeface="Akkurat-Bold"/>
                <a:ea typeface="Times New Roman" pitchFamily="18" charset="0"/>
                <a:cs typeface="Arial" pitchFamily="34" charset="0"/>
              </a:rPr>
              <a:t>System B</a:t>
            </a:r>
            <a:endParaRPr kumimoji="0" lang="de-DE" b="0" i="0" u="none" strike="noStrike" cap="none" normalizeH="0" baseline="0" smtClean="0">
              <a:ln>
                <a:noFill/>
              </a:ln>
              <a:solidFill>
                <a:schemeClr val="tx1"/>
              </a:solidFill>
              <a:effectLst/>
              <a:latin typeface="Akkurat-Bold"/>
              <a:cs typeface="Arial" pitchFamily="34" charset="0"/>
            </a:endParaRPr>
          </a:p>
        </p:txBody>
      </p:sp>
      <p:sp>
        <p:nvSpPr>
          <p:cNvPr id="14" name="Text Box 87"/>
          <p:cNvSpPr txBox="1">
            <a:spLocks noChangeArrowheads="1"/>
          </p:cNvSpPr>
          <p:nvPr/>
        </p:nvSpPr>
        <p:spPr bwMode="auto">
          <a:xfrm>
            <a:off x="440004" y="2422379"/>
            <a:ext cx="2110284" cy="576732"/>
          </a:xfrm>
          <a:prstGeom prst="rect">
            <a:avLst/>
          </a:prstGeom>
          <a:solidFill>
            <a:schemeClr val="bg1"/>
          </a:solidFill>
          <a:ln w="9525">
            <a:solidFill>
              <a:schemeClr val="bg1"/>
            </a:solidFill>
            <a:miter lim="800000"/>
            <a:headEnd/>
            <a:tailEnd/>
          </a:ln>
        </p:spPr>
        <p:txBody>
          <a:bodyPr vert="horz" wrap="square" lIns="71579" tIns="35790" rIns="71579" bIns="35790" numCol="1" anchor="ctr" anchorCtr="0" compatLnSpc="1">
            <a:prstTxWarp prst="textNoShape">
              <a:avLst/>
            </a:prstTxWarp>
          </a:bodyPr>
          <a:lstStyle/>
          <a:p>
            <a:pPr algn="ctr" defTabSz="715792" fontAlgn="base">
              <a:spcBef>
                <a:spcPct val="0"/>
              </a:spcBef>
              <a:spcAft>
                <a:spcPct val="0"/>
              </a:spcAft>
            </a:pPr>
            <a:r>
              <a:rPr kumimoji="0" lang="de-DE" b="1" i="0" u="none" strike="noStrike" cap="none" normalizeH="0" baseline="0" dirty="0" smtClean="0">
                <a:ln>
                  <a:noFill/>
                </a:ln>
                <a:solidFill>
                  <a:srgbClr val="000000"/>
                </a:solidFill>
                <a:effectLst/>
                <a:latin typeface="Akkurat-Bold"/>
                <a:ea typeface="Times New Roman" pitchFamily="18" charset="0"/>
                <a:cs typeface="Arial" pitchFamily="34" charset="0"/>
              </a:rPr>
              <a:t>Kultur</a:t>
            </a:r>
            <a:endParaRPr kumimoji="0" lang="de-DE" b="0" i="0" u="none" strike="noStrike" cap="none" normalizeH="0" baseline="0" dirty="0" smtClean="0">
              <a:ln>
                <a:noFill/>
              </a:ln>
              <a:solidFill>
                <a:schemeClr val="tx1"/>
              </a:solidFill>
              <a:effectLst/>
              <a:latin typeface="Akkurat-Bold"/>
              <a:cs typeface="Arial" pitchFamily="34" charset="0"/>
            </a:endParaRPr>
          </a:p>
          <a:p>
            <a:pPr algn="ctr" defTabSz="715792" eaLnBrk="0" fontAlgn="base" hangingPunct="0">
              <a:spcBef>
                <a:spcPct val="0"/>
              </a:spcBef>
              <a:spcAft>
                <a:spcPct val="0"/>
              </a:spcAft>
            </a:pPr>
            <a:r>
              <a:rPr kumimoji="0" lang="de-DE" b="1" i="0" u="none" strike="noStrike" cap="none" normalizeH="0" baseline="0" dirty="0" smtClean="0">
                <a:ln>
                  <a:noFill/>
                </a:ln>
                <a:solidFill>
                  <a:srgbClr val="000000"/>
                </a:solidFill>
                <a:effectLst/>
                <a:latin typeface="Akkurat-Bold"/>
                <a:ea typeface="Times New Roman" pitchFamily="18" charset="0"/>
                <a:cs typeface="Arial" pitchFamily="34" charset="0"/>
              </a:rPr>
              <a:t>System A</a:t>
            </a:r>
            <a:endParaRPr kumimoji="0" lang="de-DE" b="0" i="0" u="none" strike="noStrike" cap="none" normalizeH="0" baseline="0" dirty="0" smtClean="0">
              <a:ln>
                <a:noFill/>
              </a:ln>
              <a:solidFill>
                <a:schemeClr val="tx1"/>
              </a:solidFill>
              <a:effectLst/>
              <a:latin typeface="Akkurat-Bold"/>
              <a:cs typeface="Arial" pitchFamily="34" charset="0"/>
            </a:endParaRPr>
          </a:p>
        </p:txBody>
      </p:sp>
      <p:sp>
        <p:nvSpPr>
          <p:cNvPr id="15" name="Rectangle 96"/>
          <p:cNvSpPr>
            <a:spLocks noChangeArrowheads="1"/>
          </p:cNvSpPr>
          <p:nvPr/>
        </p:nvSpPr>
        <p:spPr bwMode="auto">
          <a:xfrm>
            <a:off x="-606053" y="-19168"/>
            <a:ext cx="144621" cy="349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71579" tIns="35790" rIns="71579" bIns="35790" numCol="1" anchor="ctr" anchorCtr="0" compatLnSpc="1">
            <a:prstTxWarp prst="textNoShape">
              <a:avLst/>
            </a:prstTxWarp>
            <a:spAutoFit/>
          </a:bodyPr>
          <a:lstStyle/>
          <a:p>
            <a:endParaRPr lang="de-DE"/>
          </a:p>
        </p:txBody>
      </p:sp>
      <p:sp>
        <p:nvSpPr>
          <p:cNvPr id="16" name="Foliennummernplatzhalter 15"/>
          <p:cNvSpPr>
            <a:spLocks noGrp="1"/>
          </p:cNvSpPr>
          <p:nvPr>
            <p:ph type="sldNum" sz="quarter" idx="12"/>
          </p:nvPr>
        </p:nvSpPr>
        <p:spPr/>
        <p:txBody>
          <a:bodyPr/>
          <a:lstStyle/>
          <a:p>
            <a:r>
              <a:rPr lang="de-DE" smtClean="0"/>
              <a:t> Seite </a:t>
            </a:r>
            <a:fld id="{895CD297-5E7D-4FCF-9578-B701FA8456D1}" type="slidenum">
              <a:rPr lang="de-DE" smtClean="0"/>
              <a:pPr/>
              <a:t>5</a:t>
            </a:fld>
            <a:endParaRPr lang="de-DE" dirty="0"/>
          </a:p>
        </p:txBody>
      </p:sp>
      <p:cxnSp>
        <p:nvCxnSpPr>
          <p:cNvPr id="3" name="Gerade Verbindung 2"/>
          <p:cNvCxnSpPr/>
          <p:nvPr/>
        </p:nvCxnSpPr>
        <p:spPr>
          <a:xfrm>
            <a:off x="3131840" y="2571750"/>
            <a:ext cx="158417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3180952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Autofit/>
          </a:bodyPr>
          <a:lstStyle/>
          <a:p>
            <a:r>
              <a:rPr lang="de-DE" sz="2000" dirty="0" smtClean="0"/>
              <a:t/>
            </a:r>
            <a:br>
              <a:rPr lang="de-DE" sz="2000" dirty="0" smtClean="0"/>
            </a:br>
            <a:r>
              <a:rPr lang="de-DE" sz="2000" dirty="0"/>
              <a:t/>
            </a:r>
            <a:br>
              <a:rPr lang="de-DE" sz="2000" dirty="0"/>
            </a:br>
            <a:r>
              <a:rPr lang="de-DE" sz="2000" dirty="0" smtClean="0"/>
              <a:t/>
            </a:r>
            <a:br>
              <a:rPr lang="de-DE" sz="2000" dirty="0" smtClean="0"/>
            </a:br>
            <a:r>
              <a:rPr lang="de-DE" sz="2000" dirty="0" smtClean="0"/>
              <a:t>»Sterbende Kulturen sind demnach solche, die in allen Vollzügen Genauigkeit herzustellen versuchen, und dabei das Wesensverständnis der Kultur verlieren. </a:t>
            </a:r>
            <a:br>
              <a:rPr lang="de-DE" sz="2000" dirty="0" smtClean="0"/>
            </a:br>
            <a:r>
              <a:rPr lang="de-DE" sz="2000" dirty="0" smtClean="0"/>
              <a:t/>
            </a:r>
            <a:br>
              <a:rPr lang="de-DE" sz="2000" dirty="0" smtClean="0"/>
            </a:br>
            <a:r>
              <a:rPr lang="de-DE" sz="2000" dirty="0" smtClean="0"/>
              <a:t>Vitale Kulturen zeichnen sich dagegen dadurch aus, dass vieles nur bei Bedarf genau geregelt wird, jedoch ein gelebtes gemeinsames Verständnis bezogen auf die Kernelemente der Kultur besteht.«</a:t>
            </a:r>
            <a:br>
              <a:rPr lang="de-DE" sz="2000" dirty="0" smtClean="0"/>
            </a:br>
            <a:endParaRPr lang="de-DE" sz="2000" dirty="0"/>
          </a:p>
        </p:txBody>
      </p:sp>
      <p:sp>
        <p:nvSpPr>
          <p:cNvPr id="7" name="Inhaltsplatzhalter 6"/>
          <p:cNvSpPr>
            <a:spLocks noGrp="1"/>
          </p:cNvSpPr>
          <p:nvPr>
            <p:ph sz="quarter" idx="15"/>
          </p:nvPr>
        </p:nvSpPr>
        <p:spPr/>
        <p:txBody>
          <a:bodyPr anchor="ctr"/>
          <a:lstStyle/>
          <a:p>
            <a:endParaRPr lang="en-US" sz="1600" dirty="0" smtClean="0"/>
          </a:p>
          <a:p>
            <a:endParaRPr lang="en-US" sz="1600" dirty="0"/>
          </a:p>
          <a:p>
            <a:endParaRPr lang="en-US" sz="1600" dirty="0" smtClean="0"/>
          </a:p>
          <a:p>
            <a:endParaRPr lang="en-US" sz="1600" dirty="0"/>
          </a:p>
          <a:p>
            <a:endParaRPr lang="en-US" sz="1600" dirty="0" smtClean="0"/>
          </a:p>
          <a:p>
            <a:pPr marL="0" indent="0">
              <a:buNone/>
            </a:pPr>
            <a:endParaRPr lang="en-US" sz="1600" dirty="0" smtClean="0"/>
          </a:p>
          <a:p>
            <a:pPr marL="0" indent="0">
              <a:buNone/>
            </a:pPr>
            <a:r>
              <a:rPr lang="en-US" sz="1600" dirty="0" smtClean="0"/>
              <a:t>	</a:t>
            </a:r>
            <a:r>
              <a:rPr lang="en-US" sz="1600" dirty="0" err="1" smtClean="0"/>
              <a:t>Quelle</a:t>
            </a:r>
            <a:r>
              <a:rPr lang="en-US" sz="1600" dirty="0"/>
              <a:t>: Gregory Bateson + Margret </a:t>
            </a:r>
            <a:r>
              <a:rPr lang="en-US" sz="1600" dirty="0" smtClean="0"/>
              <a:t>Mead</a:t>
            </a:r>
            <a:endParaRPr lang="en-US" sz="1600" dirty="0"/>
          </a:p>
        </p:txBody>
      </p:sp>
      <p:sp>
        <p:nvSpPr>
          <p:cNvPr id="8" name="Foliennummernplatzhalter 7"/>
          <p:cNvSpPr>
            <a:spLocks noGrp="1"/>
          </p:cNvSpPr>
          <p:nvPr>
            <p:ph type="sldNum" sz="quarter" idx="12"/>
          </p:nvPr>
        </p:nvSpPr>
        <p:spPr/>
        <p:txBody>
          <a:bodyPr/>
          <a:lstStyle/>
          <a:p>
            <a:r>
              <a:rPr lang="de-DE" smtClean="0"/>
              <a:t> Seite </a:t>
            </a:r>
            <a:fld id="{895CD297-5E7D-4FCF-9578-B701FA8456D1}" type="slidenum">
              <a:rPr lang="de-DE" smtClean="0"/>
              <a:pPr/>
              <a:t>6</a:t>
            </a:fld>
            <a:endParaRPr lang="de-DE" dirty="0"/>
          </a:p>
        </p:txBody>
      </p:sp>
      <p:sp>
        <p:nvSpPr>
          <p:cNvPr id="6" name="Textfeld 5"/>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24012321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Kultur-Entwicklung</a:t>
            </a:r>
            <a:endParaRPr lang="de-DE" dirty="0"/>
          </a:p>
        </p:txBody>
      </p:sp>
      <p:sp>
        <p:nvSpPr>
          <p:cNvPr id="6" name="Foliennummernplatzhalter 5"/>
          <p:cNvSpPr>
            <a:spLocks noGrp="1"/>
          </p:cNvSpPr>
          <p:nvPr>
            <p:ph type="sldNum" sz="quarter" idx="12"/>
          </p:nvPr>
        </p:nvSpPr>
        <p:spPr/>
        <p:txBody>
          <a:bodyPr/>
          <a:lstStyle/>
          <a:p>
            <a:r>
              <a:rPr lang="de-DE" smtClean="0"/>
              <a:t> Seite </a:t>
            </a:r>
            <a:fld id="{895CD297-5E7D-4FCF-9578-B701FA8456D1}" type="slidenum">
              <a:rPr lang="de-DE" smtClean="0"/>
              <a:pPr/>
              <a:t>7</a:t>
            </a:fld>
            <a:endParaRPr lang="de-DE" dirty="0"/>
          </a:p>
        </p:txBody>
      </p:sp>
      <p:sp>
        <p:nvSpPr>
          <p:cNvPr id="4" name="Textfeld 3"/>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6849064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8" name="Titel 1"/>
          <p:cNvSpPr>
            <a:spLocks noGrp="1"/>
          </p:cNvSpPr>
          <p:nvPr>
            <p:ph type="title"/>
          </p:nvPr>
        </p:nvSpPr>
        <p:spPr/>
        <p:txBody>
          <a:bodyPr/>
          <a:lstStyle/>
          <a:p>
            <a:r>
              <a:rPr lang="de-DE" dirty="0" smtClean="0"/>
              <a:t/>
            </a:r>
            <a:br>
              <a:rPr lang="de-DE" dirty="0" smtClean="0"/>
            </a:br>
            <a:r>
              <a:rPr lang="de-DE" dirty="0"/>
              <a:t/>
            </a:r>
            <a:br>
              <a:rPr lang="de-DE" dirty="0"/>
            </a:br>
            <a:r>
              <a:rPr lang="de-DE" dirty="0" smtClean="0"/>
              <a:t>»Es gibt nicht Gutes, </a:t>
            </a:r>
            <a:br>
              <a:rPr lang="de-DE" dirty="0" smtClean="0"/>
            </a:br>
            <a:r>
              <a:rPr lang="de-DE" dirty="0" smtClean="0"/>
              <a:t>außer man tut es!«</a:t>
            </a:r>
          </a:p>
        </p:txBody>
      </p:sp>
      <p:sp>
        <p:nvSpPr>
          <p:cNvPr id="207880" name="Textplatzhalter 10"/>
          <p:cNvSpPr>
            <a:spLocks noGrp="1"/>
          </p:cNvSpPr>
          <p:nvPr>
            <p:ph sz="quarter" idx="15"/>
          </p:nvPr>
        </p:nvSpPr>
        <p:spPr/>
        <p:txBody>
          <a:bodyPr/>
          <a:lstStyle/>
          <a:p>
            <a:pPr marL="0" indent="0">
              <a:buNone/>
            </a:pPr>
            <a:endParaRPr lang="de-DE" dirty="0"/>
          </a:p>
          <a:p>
            <a:r>
              <a:rPr lang="de-DE" dirty="0" smtClean="0"/>
              <a:t>Beispiele machen Schule:</a:t>
            </a:r>
          </a:p>
          <a:p>
            <a:r>
              <a:rPr lang="de-DE" dirty="0" smtClean="0"/>
              <a:t>Kraftfelder und Vertrauen entstehen in erster Linie durch gelebte Beispiele. </a:t>
            </a:r>
          </a:p>
        </p:txBody>
      </p:sp>
      <p:sp>
        <p:nvSpPr>
          <p:cNvPr id="7" name="Foliennummernplatzhalter 6"/>
          <p:cNvSpPr>
            <a:spLocks noGrp="1"/>
          </p:cNvSpPr>
          <p:nvPr>
            <p:ph type="sldNum" sz="quarter" idx="12"/>
          </p:nvPr>
        </p:nvSpPr>
        <p:spPr/>
        <p:txBody>
          <a:bodyPr/>
          <a:lstStyle/>
          <a:p>
            <a:r>
              <a:rPr lang="de-DE" smtClean="0"/>
              <a:t> Seite </a:t>
            </a:r>
            <a:fld id="{895CD297-5E7D-4FCF-9578-B701FA8456D1}" type="slidenum">
              <a:rPr lang="de-DE" smtClean="0"/>
              <a:pPr/>
              <a:t>8</a:t>
            </a:fld>
            <a:endParaRPr lang="de-DE" dirty="0"/>
          </a:p>
        </p:txBody>
      </p:sp>
      <p:sp>
        <p:nvSpPr>
          <p:cNvPr id="6" name="Textfeld 5"/>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24175348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02" name="Titel 4"/>
          <p:cNvSpPr>
            <a:spLocks noGrp="1"/>
          </p:cNvSpPr>
          <p:nvPr>
            <p:ph type="title"/>
          </p:nvPr>
        </p:nvSpPr>
        <p:spPr/>
        <p:txBody>
          <a:bodyPr/>
          <a:lstStyle/>
          <a:p>
            <a:r>
              <a:rPr lang="de-DE" smtClean="0"/>
              <a:t>Kultur ist Zusammenspiel</a:t>
            </a:r>
            <a:endParaRPr lang="de-DE" dirty="0" smtClean="0"/>
          </a:p>
        </p:txBody>
      </p:sp>
      <p:sp>
        <p:nvSpPr>
          <p:cNvPr id="208904" name="Textplatzhalter 9"/>
          <p:cNvSpPr>
            <a:spLocks noGrp="1"/>
          </p:cNvSpPr>
          <p:nvPr>
            <p:ph sz="quarter" idx="15"/>
          </p:nvPr>
        </p:nvSpPr>
        <p:spPr>
          <a:xfrm>
            <a:off x="611188" y="1131590"/>
            <a:ext cx="6840537" cy="3816648"/>
          </a:xfrm>
        </p:spPr>
        <p:txBody>
          <a:bodyPr>
            <a:normAutofit fontScale="85000" lnSpcReduction="10000"/>
          </a:bodyPr>
          <a:lstStyle/>
          <a:p>
            <a:r>
              <a:rPr lang="de-DE" dirty="0" smtClean="0"/>
              <a:t>sich gegenseitig ausrichten und ständig nachjustieren von notwendiger Gemeinschaftswirklichkeit </a:t>
            </a:r>
          </a:p>
          <a:p>
            <a:r>
              <a:rPr lang="de-DE" dirty="0" smtClean="0"/>
              <a:t>und der wesensgemäßen Einbindung der Menschen, die so zusammenspielen. </a:t>
            </a:r>
          </a:p>
          <a:p>
            <a:r>
              <a:rPr lang="de-DE" dirty="0" smtClean="0"/>
              <a:t>Es geht um nicht-schematische Passungen aller Art:</a:t>
            </a:r>
          </a:p>
          <a:p>
            <a:pPr lvl="1"/>
            <a:r>
              <a:rPr lang="de-DE" dirty="0" smtClean="0"/>
              <a:t>Passungen der Wirklichkeitsverständnisse, </a:t>
            </a:r>
          </a:p>
          <a:p>
            <a:pPr lvl="1"/>
            <a:r>
              <a:rPr lang="de-DE" dirty="0" smtClean="0"/>
              <a:t>der Rahmenbestimmungen, </a:t>
            </a:r>
          </a:p>
          <a:p>
            <a:pPr lvl="1"/>
            <a:r>
              <a:rPr lang="de-DE" dirty="0" smtClean="0"/>
              <a:t>der Rollenverteilungen, </a:t>
            </a:r>
          </a:p>
          <a:p>
            <a:pPr lvl="1"/>
            <a:r>
              <a:rPr lang="de-DE" dirty="0" smtClean="0"/>
              <a:t>der Prozesssteuerung, </a:t>
            </a:r>
          </a:p>
          <a:p>
            <a:pPr lvl="1"/>
            <a:r>
              <a:rPr lang="de-DE" dirty="0" smtClean="0"/>
              <a:t>der Schrittfolgen, </a:t>
            </a:r>
          </a:p>
          <a:p>
            <a:pPr lvl="1"/>
            <a:r>
              <a:rPr lang="de-DE" dirty="0" smtClean="0"/>
              <a:t>der jeweiligen Gütekriterien für stimmige Vorgehens-weisen unter Unsicherheit, etc.  </a:t>
            </a:r>
          </a:p>
        </p:txBody>
      </p:sp>
      <p:sp>
        <p:nvSpPr>
          <p:cNvPr id="17" name="Foliennummernplatzhalter 16"/>
          <p:cNvSpPr>
            <a:spLocks noGrp="1"/>
          </p:cNvSpPr>
          <p:nvPr>
            <p:ph type="sldNum" sz="quarter" idx="12"/>
          </p:nvPr>
        </p:nvSpPr>
        <p:spPr/>
        <p:txBody>
          <a:bodyPr/>
          <a:lstStyle/>
          <a:p>
            <a:r>
              <a:rPr lang="de-DE" smtClean="0"/>
              <a:t> Seite </a:t>
            </a:r>
            <a:fld id="{895CD297-5E7D-4FCF-9578-B701FA8456D1}" type="slidenum">
              <a:rPr lang="de-DE" smtClean="0"/>
              <a:pPr/>
              <a:t>9</a:t>
            </a:fld>
            <a:endParaRPr lang="de-DE" dirty="0"/>
          </a:p>
        </p:txBody>
      </p:sp>
      <p:sp>
        <p:nvSpPr>
          <p:cNvPr id="6" name="Textfeld 5"/>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93456831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445</Words>
  <Application>Microsoft Office PowerPoint</Application>
  <PresentationFormat>Bildschirmpräsentation (16:9)</PresentationFormat>
  <Paragraphs>242</Paragraphs>
  <Slides>15</Slides>
  <Notes>0</Notes>
  <HiddenSlides>0</HiddenSlides>
  <MMClips>0</MMClips>
  <ScaleCrop>false</ScaleCrop>
  <HeadingPairs>
    <vt:vector size="4" baseType="variant">
      <vt:variant>
        <vt:lpstr>Design</vt:lpstr>
      </vt:variant>
      <vt:variant>
        <vt:i4>1</vt:i4>
      </vt:variant>
      <vt:variant>
        <vt:lpstr>Folientitel</vt:lpstr>
      </vt:variant>
      <vt:variant>
        <vt:i4>15</vt:i4>
      </vt:variant>
    </vt:vector>
  </HeadingPairs>
  <TitlesOfParts>
    <vt:vector size="16" baseType="lpstr">
      <vt:lpstr>Larissa</vt:lpstr>
      <vt:lpstr>Kultur</vt:lpstr>
      <vt:lpstr> Kultur </vt:lpstr>
      <vt:lpstr>Warum Kultur?</vt:lpstr>
      <vt:lpstr>Schwarmintelligenz und Kultur </vt:lpstr>
      <vt:lpstr>Doppelte Herausforderung</vt:lpstr>
      <vt:lpstr>   »Sterbende Kulturen sind demnach solche, die in allen Vollzügen Genauigkeit herzustellen versuchen, und dabei das Wesensverständnis der Kultur verlieren.   Vitale Kulturen zeichnen sich dagegen dadurch aus, dass vieles nur bei Bedarf genau geregelt wird, jedoch ein gelebtes gemeinsames Verständnis bezogen auf die Kernelemente der Kultur besteht.« </vt:lpstr>
      <vt:lpstr>Kultur-Entwicklung</vt:lpstr>
      <vt:lpstr>  »Es gibt nicht Gutes,  außer man tut es!«</vt:lpstr>
      <vt:lpstr>Kultur ist Zusammenspiel</vt:lpstr>
      <vt:lpstr>Der Mensch ist des Menschen Kulturrahmen!</vt:lpstr>
      <vt:lpstr>  Kritische Masse</vt:lpstr>
      <vt:lpstr>   » Dezentrale Leistungserbringung  und Entwicklung brauchen mehr und  intelligentere Standardisierungen brauchen mehr und intelligentere Führung, wenn nicht babylonische Verwirrung und Desintegration der Gesamtorganisation die Folge sein sollen.« </vt:lpstr>
      <vt:lpstr>»OE ist Chefsache,  oder findet nicht statt!«</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Praktikant</dc:creator>
  <cp:lastModifiedBy>Andre</cp:lastModifiedBy>
  <cp:revision>87</cp:revision>
  <dcterms:created xsi:type="dcterms:W3CDTF">2013-08-19T11:12:10Z</dcterms:created>
  <dcterms:modified xsi:type="dcterms:W3CDTF">2013-11-25T16:24:04Z</dcterms:modified>
</cp:coreProperties>
</file>